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3.png>
</file>

<file path=ppt/media/image4.jpe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625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15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666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84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977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27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138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563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689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35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5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D911D-1CED-48B5-8E51-CE0477F9964E}" type="datetimeFigureOut">
              <a:rPr lang="en-US" smtClean="0"/>
              <a:t>6/4/2019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E595C5-2071-43CD-A5BB-AF1A65619D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00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FB36FE0-B72E-4F00-897B-DCC862039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38" y="2320630"/>
            <a:ext cx="7617675" cy="32918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D696790-0FC7-48A8-ADE7-3ECC848EA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838" y="2320630"/>
            <a:ext cx="7617675" cy="329184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5FEBF7F-1BED-4C85-89CC-7A5E350D441C}"/>
              </a:ext>
            </a:extLst>
          </p:cNvPr>
          <p:cNvGrpSpPr/>
          <p:nvPr/>
        </p:nvGrpSpPr>
        <p:grpSpPr>
          <a:xfrm>
            <a:off x="307003" y="212007"/>
            <a:ext cx="5798942" cy="860361"/>
            <a:chOff x="307003" y="212007"/>
            <a:chExt cx="5798942" cy="86036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5DD30C6-C9AD-4D91-AC6C-2BF4B1AB3AA5}"/>
                </a:ext>
              </a:extLst>
            </p:cNvPr>
            <p:cNvSpPr/>
            <p:nvPr/>
          </p:nvSpPr>
          <p:spPr>
            <a:xfrm>
              <a:off x="307003" y="212007"/>
              <a:ext cx="5798942" cy="860361"/>
            </a:xfrm>
            <a:prstGeom prst="rect">
              <a:avLst/>
            </a:pr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FA33D62-2539-4978-AACA-C41CC3979FA3}"/>
                </a:ext>
              </a:extLst>
            </p:cNvPr>
            <p:cNvSpPr txBox="1"/>
            <p:nvPr/>
          </p:nvSpPr>
          <p:spPr>
            <a:xfrm>
              <a:off x="480891" y="305706"/>
              <a:ext cx="28264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3800"/>
                </a:spcAft>
              </a:pPr>
              <a:r>
                <a:rPr lang="en-US" sz="3600" dirty="0">
                  <a:latin typeface="Arial" panose="020B0604020202020204" pitchFamily="34" charset="0"/>
                  <a:cs typeface="Arial" panose="020B0604020202020204" pitchFamily="34" charset="0"/>
                </a:rPr>
                <a:t>Pop-up Float</a:t>
              </a:r>
            </a:p>
          </p:txBody>
        </p:sp>
      </p:grpSp>
      <p:pic>
        <p:nvPicPr>
          <p:cNvPr id="7" name="Picture 2">
            <a:extLst>
              <a:ext uri="{FF2B5EF4-FFF2-40B4-BE49-F238E27FC236}">
                <a16:creationId xmlns:a16="http://schemas.microsoft.com/office/drawing/2014/main" id="{544F3437-2863-49CE-B26F-5A837DEF70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" t="9167" r="13213" b="27326"/>
          <a:stretch/>
        </p:blipFill>
        <p:spPr bwMode="auto">
          <a:xfrm rot="21233641">
            <a:off x="6994416" y="126856"/>
            <a:ext cx="1891024" cy="1891024"/>
          </a:xfrm>
          <a:prstGeom prst="ellipse">
            <a:avLst/>
          </a:prstGeom>
          <a:noFill/>
          <a:ln w="41275">
            <a:solidFill>
              <a:schemeClr val="tx1">
                <a:lumMod val="50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80AB5E6-BFC0-44BD-96C9-00649A0784DF}"/>
              </a:ext>
            </a:extLst>
          </p:cNvPr>
          <p:cNvGrpSpPr/>
          <p:nvPr/>
        </p:nvGrpSpPr>
        <p:grpSpPr>
          <a:xfrm>
            <a:off x="8660162" y="1955524"/>
            <a:ext cx="2907788" cy="3280744"/>
            <a:chOff x="8686041" y="2606600"/>
            <a:chExt cx="2907788" cy="3280744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E31C3AA-DA11-4B89-BF3C-7121525ED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86041" y="2606600"/>
              <a:ext cx="2907788" cy="3280744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22D2566-2E82-468C-AA7F-B74FF065C0F2}"/>
                </a:ext>
              </a:extLst>
            </p:cNvPr>
            <p:cNvSpPr txBox="1"/>
            <p:nvPr/>
          </p:nvSpPr>
          <p:spPr>
            <a:xfrm>
              <a:off x="10311250" y="3274966"/>
              <a:ext cx="1255472" cy="230832"/>
            </a:xfrm>
            <a:prstGeom prst="rect">
              <a:avLst/>
            </a:prstGeom>
            <a:solidFill>
              <a:srgbClr val="D9D9D9"/>
            </a:solidFill>
          </p:spPr>
          <p:txBody>
            <a:bodyPr wrap="none" rtlCol="0">
              <a:spAutoFit/>
            </a:bodyPr>
            <a:lstStyle/>
            <a:p>
              <a:r>
                <a:rPr lang="en-US" sz="900" b="1" dirty="0">
                  <a:latin typeface="Arial" panose="020B0604020202020204" pitchFamily="34" charset="0"/>
                  <a:cs typeface="Arial" panose="020B0604020202020204" pitchFamily="34" charset="0"/>
                </a:rPr>
                <a:t>2018 Release Dates</a:t>
              </a:r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52EC5FAF-7250-4752-9400-9F642C93BE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279" y="2320630"/>
            <a:ext cx="7588508" cy="329184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47D19C9-7B08-4662-B616-D5962B4AE4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7838" y="2320630"/>
            <a:ext cx="7602855" cy="32918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994020" y="486417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</a:rPr>
              <a:t>1</a:t>
            </a:r>
            <a:endParaRPr lang="en-US" sz="1200" dirty="0">
              <a:solidFill>
                <a:srgbClr val="C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859468" y="486417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2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flipH="1">
            <a:off x="10633822" y="4864173"/>
            <a:ext cx="400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0287993" y="486417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4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792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200611" y="0"/>
            <a:ext cx="5939613" cy="4564911"/>
            <a:chOff x="818425" y="988212"/>
            <a:chExt cx="5939613" cy="456491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230BDEC-AF64-4DA5-AEB1-E91C7D14F3E1}"/>
                </a:ext>
              </a:extLst>
            </p:cNvPr>
            <p:cNvGrpSpPr/>
            <p:nvPr/>
          </p:nvGrpSpPr>
          <p:grpSpPr>
            <a:xfrm>
              <a:off x="818425" y="1246299"/>
              <a:ext cx="4814036" cy="4306824"/>
              <a:chOff x="856465" y="1235089"/>
              <a:chExt cx="4814036" cy="4306824"/>
            </a:xfrm>
          </p:grpSpPr>
          <p:pic>
            <p:nvPicPr>
              <p:cNvPr id="29" name="Picture 28" descr="A close up of a map&#10;&#10;Description automatically generated">
                <a:extLst>
                  <a:ext uri="{FF2B5EF4-FFF2-40B4-BE49-F238E27FC236}">
                    <a16:creationId xmlns:a16="http://schemas.microsoft.com/office/drawing/2014/main" id="{53A260B9-CC70-4780-B4A3-1B88139B7B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56465" y="1235089"/>
                <a:ext cx="4814036" cy="4306824"/>
              </a:xfrm>
              <a:prstGeom prst="rect">
                <a:avLst/>
              </a:prstGeom>
            </p:spPr>
          </p:pic>
          <p:sp>
            <p:nvSpPr>
              <p:cNvPr id="30" name="Freeform: Shape 35">
                <a:extLst>
                  <a:ext uri="{FF2B5EF4-FFF2-40B4-BE49-F238E27FC236}">
                    <a16:creationId xmlns:a16="http://schemas.microsoft.com/office/drawing/2014/main" id="{4B4D64B2-6A0A-4A08-9263-F55A43DB5C97}"/>
                  </a:ext>
                </a:extLst>
              </p:cNvPr>
              <p:cNvSpPr/>
              <p:nvPr/>
            </p:nvSpPr>
            <p:spPr>
              <a:xfrm>
                <a:off x="1654721" y="2119626"/>
                <a:ext cx="2496416" cy="1983902"/>
              </a:xfrm>
              <a:custGeom>
                <a:avLst/>
                <a:gdLst>
                  <a:gd name="connsiteX0" fmla="*/ 1249447 w 2366272"/>
                  <a:gd name="connsiteY0" fmla="*/ 0 h 1758999"/>
                  <a:gd name="connsiteX1" fmla="*/ 0 w 2366272"/>
                  <a:gd name="connsiteY1" fmla="*/ 1109845 h 1758999"/>
                  <a:gd name="connsiteX2" fmla="*/ 321087 w 2366272"/>
                  <a:gd name="connsiteY2" fmla="*/ 1465832 h 1758999"/>
                  <a:gd name="connsiteX3" fmla="*/ 1696177 w 2366272"/>
                  <a:gd name="connsiteY3" fmla="*/ 244306 h 1758999"/>
                  <a:gd name="connsiteX4" fmla="*/ 2366272 w 2366272"/>
                  <a:gd name="connsiteY4" fmla="*/ 272226 h 1758999"/>
                  <a:gd name="connsiteX5" fmla="*/ 2289490 w 2366272"/>
                  <a:gd name="connsiteY5" fmla="*/ 614254 h 1758999"/>
                  <a:gd name="connsiteX6" fmla="*/ 949301 w 2366272"/>
                  <a:gd name="connsiteY6" fmla="*/ 1758999 h 1758999"/>
                  <a:gd name="connsiteX7" fmla="*/ 949301 w 2366272"/>
                  <a:gd name="connsiteY7" fmla="*/ 1758999 h 1758999"/>
                  <a:gd name="connsiteX0" fmla="*/ 1333209 w 2450034"/>
                  <a:gd name="connsiteY0" fmla="*/ 0 h 1758999"/>
                  <a:gd name="connsiteX1" fmla="*/ 0 w 2450034"/>
                  <a:gd name="connsiteY1" fmla="*/ 1123805 h 1758999"/>
                  <a:gd name="connsiteX2" fmla="*/ 404849 w 2450034"/>
                  <a:gd name="connsiteY2" fmla="*/ 1465832 h 1758999"/>
                  <a:gd name="connsiteX3" fmla="*/ 1779939 w 2450034"/>
                  <a:gd name="connsiteY3" fmla="*/ 244306 h 1758999"/>
                  <a:gd name="connsiteX4" fmla="*/ 2450034 w 2450034"/>
                  <a:gd name="connsiteY4" fmla="*/ 272226 h 1758999"/>
                  <a:gd name="connsiteX5" fmla="*/ 2373252 w 2450034"/>
                  <a:gd name="connsiteY5" fmla="*/ 614254 h 1758999"/>
                  <a:gd name="connsiteX6" fmla="*/ 1033063 w 2450034"/>
                  <a:gd name="connsiteY6" fmla="*/ 1758999 h 1758999"/>
                  <a:gd name="connsiteX7" fmla="*/ 1033063 w 2450034"/>
                  <a:gd name="connsiteY7" fmla="*/ 1758999 h 1758999"/>
                  <a:gd name="connsiteX0" fmla="*/ 1340190 w 2450034"/>
                  <a:gd name="connsiteY0" fmla="*/ 0 h 1724098"/>
                  <a:gd name="connsiteX1" fmla="*/ 0 w 2450034"/>
                  <a:gd name="connsiteY1" fmla="*/ 1088904 h 1724098"/>
                  <a:gd name="connsiteX2" fmla="*/ 404849 w 2450034"/>
                  <a:gd name="connsiteY2" fmla="*/ 1430931 h 1724098"/>
                  <a:gd name="connsiteX3" fmla="*/ 1779939 w 2450034"/>
                  <a:gd name="connsiteY3" fmla="*/ 209405 h 1724098"/>
                  <a:gd name="connsiteX4" fmla="*/ 2450034 w 2450034"/>
                  <a:gd name="connsiteY4" fmla="*/ 237325 h 1724098"/>
                  <a:gd name="connsiteX5" fmla="*/ 2373252 w 2450034"/>
                  <a:gd name="connsiteY5" fmla="*/ 579353 h 1724098"/>
                  <a:gd name="connsiteX6" fmla="*/ 1033063 w 2450034"/>
                  <a:gd name="connsiteY6" fmla="*/ 1724098 h 1724098"/>
                  <a:gd name="connsiteX7" fmla="*/ 1033063 w 2450034"/>
                  <a:gd name="connsiteY7" fmla="*/ 1724098 h 1724098"/>
                  <a:gd name="connsiteX0" fmla="*/ 1340190 w 2450034"/>
                  <a:gd name="connsiteY0" fmla="*/ 0 h 1724098"/>
                  <a:gd name="connsiteX1" fmla="*/ 0 w 2450034"/>
                  <a:gd name="connsiteY1" fmla="*/ 1047023 h 1724098"/>
                  <a:gd name="connsiteX2" fmla="*/ 404849 w 2450034"/>
                  <a:gd name="connsiteY2" fmla="*/ 1430931 h 1724098"/>
                  <a:gd name="connsiteX3" fmla="*/ 1779939 w 2450034"/>
                  <a:gd name="connsiteY3" fmla="*/ 209405 h 1724098"/>
                  <a:gd name="connsiteX4" fmla="*/ 2450034 w 2450034"/>
                  <a:gd name="connsiteY4" fmla="*/ 237325 h 1724098"/>
                  <a:gd name="connsiteX5" fmla="*/ 2373252 w 2450034"/>
                  <a:gd name="connsiteY5" fmla="*/ 579353 h 1724098"/>
                  <a:gd name="connsiteX6" fmla="*/ 1033063 w 2450034"/>
                  <a:gd name="connsiteY6" fmla="*/ 1724098 h 1724098"/>
                  <a:gd name="connsiteX7" fmla="*/ 1033063 w 2450034"/>
                  <a:gd name="connsiteY7" fmla="*/ 1724098 h 1724098"/>
                  <a:gd name="connsiteX0" fmla="*/ 1319250 w 2450034"/>
                  <a:gd name="connsiteY0" fmla="*/ 0 h 1745038"/>
                  <a:gd name="connsiteX1" fmla="*/ 0 w 2450034"/>
                  <a:gd name="connsiteY1" fmla="*/ 1067963 h 1745038"/>
                  <a:gd name="connsiteX2" fmla="*/ 404849 w 2450034"/>
                  <a:gd name="connsiteY2" fmla="*/ 1451871 h 1745038"/>
                  <a:gd name="connsiteX3" fmla="*/ 1779939 w 2450034"/>
                  <a:gd name="connsiteY3" fmla="*/ 230345 h 1745038"/>
                  <a:gd name="connsiteX4" fmla="*/ 2450034 w 2450034"/>
                  <a:gd name="connsiteY4" fmla="*/ 258265 h 1745038"/>
                  <a:gd name="connsiteX5" fmla="*/ 2373252 w 2450034"/>
                  <a:gd name="connsiteY5" fmla="*/ 600293 h 1745038"/>
                  <a:gd name="connsiteX6" fmla="*/ 1033063 w 2450034"/>
                  <a:gd name="connsiteY6" fmla="*/ 1745038 h 1745038"/>
                  <a:gd name="connsiteX7" fmla="*/ 1033063 w 2450034"/>
                  <a:gd name="connsiteY7" fmla="*/ 1745038 h 1745038"/>
                  <a:gd name="connsiteX0" fmla="*/ 1311785 w 2442569"/>
                  <a:gd name="connsiteY0" fmla="*/ 0 h 1745038"/>
                  <a:gd name="connsiteX1" fmla="*/ 0 w 2442569"/>
                  <a:gd name="connsiteY1" fmla="*/ 1038105 h 1745038"/>
                  <a:gd name="connsiteX2" fmla="*/ 397384 w 2442569"/>
                  <a:gd name="connsiteY2" fmla="*/ 1451871 h 1745038"/>
                  <a:gd name="connsiteX3" fmla="*/ 1772474 w 2442569"/>
                  <a:gd name="connsiteY3" fmla="*/ 230345 h 1745038"/>
                  <a:gd name="connsiteX4" fmla="*/ 2442569 w 2442569"/>
                  <a:gd name="connsiteY4" fmla="*/ 258265 h 1745038"/>
                  <a:gd name="connsiteX5" fmla="*/ 2365787 w 2442569"/>
                  <a:gd name="connsiteY5" fmla="*/ 600293 h 1745038"/>
                  <a:gd name="connsiteX6" fmla="*/ 1025598 w 2442569"/>
                  <a:gd name="connsiteY6" fmla="*/ 1745038 h 1745038"/>
                  <a:gd name="connsiteX7" fmla="*/ 1025598 w 2442569"/>
                  <a:gd name="connsiteY7" fmla="*/ 1745038 h 1745038"/>
                  <a:gd name="connsiteX0" fmla="*/ 1289392 w 2442569"/>
                  <a:gd name="connsiteY0" fmla="*/ 0 h 1741306"/>
                  <a:gd name="connsiteX1" fmla="*/ 0 w 2442569"/>
                  <a:gd name="connsiteY1" fmla="*/ 1034373 h 1741306"/>
                  <a:gd name="connsiteX2" fmla="*/ 397384 w 2442569"/>
                  <a:gd name="connsiteY2" fmla="*/ 1448139 h 1741306"/>
                  <a:gd name="connsiteX3" fmla="*/ 1772474 w 2442569"/>
                  <a:gd name="connsiteY3" fmla="*/ 226613 h 1741306"/>
                  <a:gd name="connsiteX4" fmla="*/ 2442569 w 2442569"/>
                  <a:gd name="connsiteY4" fmla="*/ 254533 h 1741306"/>
                  <a:gd name="connsiteX5" fmla="*/ 2365787 w 2442569"/>
                  <a:gd name="connsiteY5" fmla="*/ 596561 h 1741306"/>
                  <a:gd name="connsiteX6" fmla="*/ 1025598 w 2442569"/>
                  <a:gd name="connsiteY6" fmla="*/ 1741306 h 1741306"/>
                  <a:gd name="connsiteX7" fmla="*/ 1025598 w 2442569"/>
                  <a:gd name="connsiteY7" fmla="*/ 1741306 h 1741306"/>
                  <a:gd name="connsiteX0" fmla="*/ 1375234 w 2442569"/>
                  <a:gd name="connsiteY0" fmla="*/ 0 h 1797290"/>
                  <a:gd name="connsiteX1" fmla="*/ 0 w 2442569"/>
                  <a:gd name="connsiteY1" fmla="*/ 1090357 h 1797290"/>
                  <a:gd name="connsiteX2" fmla="*/ 397384 w 2442569"/>
                  <a:gd name="connsiteY2" fmla="*/ 1504123 h 1797290"/>
                  <a:gd name="connsiteX3" fmla="*/ 1772474 w 2442569"/>
                  <a:gd name="connsiteY3" fmla="*/ 282597 h 1797290"/>
                  <a:gd name="connsiteX4" fmla="*/ 2442569 w 2442569"/>
                  <a:gd name="connsiteY4" fmla="*/ 310517 h 1797290"/>
                  <a:gd name="connsiteX5" fmla="*/ 2365787 w 2442569"/>
                  <a:gd name="connsiteY5" fmla="*/ 652545 h 1797290"/>
                  <a:gd name="connsiteX6" fmla="*/ 1025598 w 2442569"/>
                  <a:gd name="connsiteY6" fmla="*/ 1797290 h 1797290"/>
                  <a:gd name="connsiteX7" fmla="*/ 1025598 w 2442569"/>
                  <a:gd name="connsiteY7" fmla="*/ 1797290 h 1797290"/>
                  <a:gd name="connsiteX0" fmla="*/ 1371501 w 2442569"/>
                  <a:gd name="connsiteY0" fmla="*/ 0 h 1804754"/>
                  <a:gd name="connsiteX1" fmla="*/ 0 w 2442569"/>
                  <a:gd name="connsiteY1" fmla="*/ 1097821 h 1804754"/>
                  <a:gd name="connsiteX2" fmla="*/ 397384 w 2442569"/>
                  <a:gd name="connsiteY2" fmla="*/ 1511587 h 1804754"/>
                  <a:gd name="connsiteX3" fmla="*/ 1772474 w 2442569"/>
                  <a:gd name="connsiteY3" fmla="*/ 290061 h 1804754"/>
                  <a:gd name="connsiteX4" fmla="*/ 2442569 w 2442569"/>
                  <a:gd name="connsiteY4" fmla="*/ 317981 h 1804754"/>
                  <a:gd name="connsiteX5" fmla="*/ 2365787 w 2442569"/>
                  <a:gd name="connsiteY5" fmla="*/ 660009 h 1804754"/>
                  <a:gd name="connsiteX6" fmla="*/ 1025598 w 2442569"/>
                  <a:gd name="connsiteY6" fmla="*/ 1804754 h 1804754"/>
                  <a:gd name="connsiteX7" fmla="*/ 1025598 w 2442569"/>
                  <a:gd name="connsiteY7" fmla="*/ 1804754 h 1804754"/>
                  <a:gd name="connsiteX0" fmla="*/ 1371501 w 2442569"/>
                  <a:gd name="connsiteY0" fmla="*/ 0 h 1804754"/>
                  <a:gd name="connsiteX1" fmla="*/ 0 w 2442569"/>
                  <a:gd name="connsiteY1" fmla="*/ 1097821 h 1804754"/>
                  <a:gd name="connsiteX2" fmla="*/ 397384 w 2442569"/>
                  <a:gd name="connsiteY2" fmla="*/ 1511587 h 1804754"/>
                  <a:gd name="connsiteX3" fmla="*/ 1817260 w 2442569"/>
                  <a:gd name="connsiteY3" fmla="*/ 267668 h 1804754"/>
                  <a:gd name="connsiteX4" fmla="*/ 2442569 w 2442569"/>
                  <a:gd name="connsiteY4" fmla="*/ 317981 h 1804754"/>
                  <a:gd name="connsiteX5" fmla="*/ 2365787 w 2442569"/>
                  <a:gd name="connsiteY5" fmla="*/ 660009 h 1804754"/>
                  <a:gd name="connsiteX6" fmla="*/ 1025598 w 2442569"/>
                  <a:gd name="connsiteY6" fmla="*/ 1804754 h 1804754"/>
                  <a:gd name="connsiteX7" fmla="*/ 1025598 w 2442569"/>
                  <a:gd name="connsiteY7" fmla="*/ 1804754 h 1804754"/>
                  <a:gd name="connsiteX0" fmla="*/ 1371501 w 2442569"/>
                  <a:gd name="connsiteY0" fmla="*/ 0 h 1804754"/>
                  <a:gd name="connsiteX1" fmla="*/ 0 w 2442569"/>
                  <a:gd name="connsiteY1" fmla="*/ 1097821 h 1804754"/>
                  <a:gd name="connsiteX2" fmla="*/ 397384 w 2442569"/>
                  <a:gd name="connsiteY2" fmla="*/ 1511587 h 1804754"/>
                  <a:gd name="connsiteX3" fmla="*/ 1817260 w 2442569"/>
                  <a:gd name="connsiteY3" fmla="*/ 267668 h 1804754"/>
                  <a:gd name="connsiteX4" fmla="*/ 2189916 w 2442569"/>
                  <a:gd name="connsiteY4" fmla="*/ 298293 h 1804754"/>
                  <a:gd name="connsiteX5" fmla="*/ 2442569 w 2442569"/>
                  <a:gd name="connsiteY5" fmla="*/ 317981 h 1804754"/>
                  <a:gd name="connsiteX6" fmla="*/ 2365787 w 2442569"/>
                  <a:gd name="connsiteY6" fmla="*/ 660009 h 1804754"/>
                  <a:gd name="connsiteX7" fmla="*/ 1025598 w 2442569"/>
                  <a:gd name="connsiteY7" fmla="*/ 1804754 h 1804754"/>
                  <a:gd name="connsiteX8" fmla="*/ 1025598 w 2442569"/>
                  <a:gd name="connsiteY8" fmla="*/ 1804754 h 1804754"/>
                  <a:gd name="connsiteX0" fmla="*/ 1371501 w 2442569"/>
                  <a:gd name="connsiteY0" fmla="*/ 0 h 1804754"/>
                  <a:gd name="connsiteX1" fmla="*/ 0 w 2442569"/>
                  <a:gd name="connsiteY1" fmla="*/ 1097821 h 1804754"/>
                  <a:gd name="connsiteX2" fmla="*/ 397384 w 2442569"/>
                  <a:gd name="connsiteY2" fmla="*/ 1511587 h 1804754"/>
                  <a:gd name="connsiteX3" fmla="*/ 1817260 w 2442569"/>
                  <a:gd name="connsiteY3" fmla="*/ 267668 h 1804754"/>
                  <a:gd name="connsiteX4" fmla="*/ 2216041 w 2442569"/>
                  <a:gd name="connsiteY4" fmla="*/ 302026 h 1804754"/>
                  <a:gd name="connsiteX5" fmla="*/ 2442569 w 2442569"/>
                  <a:gd name="connsiteY5" fmla="*/ 317981 h 1804754"/>
                  <a:gd name="connsiteX6" fmla="*/ 2365787 w 2442569"/>
                  <a:gd name="connsiteY6" fmla="*/ 660009 h 1804754"/>
                  <a:gd name="connsiteX7" fmla="*/ 1025598 w 2442569"/>
                  <a:gd name="connsiteY7" fmla="*/ 1804754 h 1804754"/>
                  <a:gd name="connsiteX8" fmla="*/ 1025598 w 2442569"/>
                  <a:gd name="connsiteY8" fmla="*/ 1804754 h 1804754"/>
                  <a:gd name="connsiteX0" fmla="*/ 1371501 w 2408979"/>
                  <a:gd name="connsiteY0" fmla="*/ 0 h 1804754"/>
                  <a:gd name="connsiteX1" fmla="*/ 0 w 2408979"/>
                  <a:gd name="connsiteY1" fmla="*/ 1097821 h 1804754"/>
                  <a:gd name="connsiteX2" fmla="*/ 397384 w 2408979"/>
                  <a:gd name="connsiteY2" fmla="*/ 1511587 h 1804754"/>
                  <a:gd name="connsiteX3" fmla="*/ 1817260 w 2408979"/>
                  <a:gd name="connsiteY3" fmla="*/ 267668 h 1804754"/>
                  <a:gd name="connsiteX4" fmla="*/ 2216041 w 2408979"/>
                  <a:gd name="connsiteY4" fmla="*/ 302026 h 1804754"/>
                  <a:gd name="connsiteX5" fmla="*/ 2408979 w 2408979"/>
                  <a:gd name="connsiteY5" fmla="*/ 429948 h 1804754"/>
                  <a:gd name="connsiteX6" fmla="*/ 2365787 w 2408979"/>
                  <a:gd name="connsiteY6" fmla="*/ 660009 h 1804754"/>
                  <a:gd name="connsiteX7" fmla="*/ 1025598 w 2408979"/>
                  <a:gd name="connsiteY7" fmla="*/ 1804754 h 1804754"/>
                  <a:gd name="connsiteX8" fmla="*/ 1025598 w 2408979"/>
                  <a:gd name="connsiteY8" fmla="*/ 1804754 h 1804754"/>
                  <a:gd name="connsiteX0" fmla="*/ 1371501 w 2408979"/>
                  <a:gd name="connsiteY0" fmla="*/ 0 h 1804754"/>
                  <a:gd name="connsiteX1" fmla="*/ 0 w 2408979"/>
                  <a:gd name="connsiteY1" fmla="*/ 1097821 h 1804754"/>
                  <a:gd name="connsiteX2" fmla="*/ 397384 w 2408979"/>
                  <a:gd name="connsiteY2" fmla="*/ 1511587 h 1804754"/>
                  <a:gd name="connsiteX3" fmla="*/ 1817260 w 2408979"/>
                  <a:gd name="connsiteY3" fmla="*/ 267668 h 1804754"/>
                  <a:gd name="connsiteX4" fmla="*/ 2160058 w 2408979"/>
                  <a:gd name="connsiteY4" fmla="*/ 257239 h 1804754"/>
                  <a:gd name="connsiteX5" fmla="*/ 2408979 w 2408979"/>
                  <a:gd name="connsiteY5" fmla="*/ 429948 h 1804754"/>
                  <a:gd name="connsiteX6" fmla="*/ 2365787 w 2408979"/>
                  <a:gd name="connsiteY6" fmla="*/ 660009 h 1804754"/>
                  <a:gd name="connsiteX7" fmla="*/ 1025598 w 2408979"/>
                  <a:gd name="connsiteY7" fmla="*/ 1804754 h 1804754"/>
                  <a:gd name="connsiteX8" fmla="*/ 1025598 w 2408979"/>
                  <a:gd name="connsiteY8" fmla="*/ 1804754 h 1804754"/>
                  <a:gd name="connsiteX0" fmla="*/ 1371501 w 2390317"/>
                  <a:gd name="connsiteY0" fmla="*/ 0 h 1804754"/>
                  <a:gd name="connsiteX1" fmla="*/ 0 w 2390317"/>
                  <a:gd name="connsiteY1" fmla="*/ 1097821 h 1804754"/>
                  <a:gd name="connsiteX2" fmla="*/ 397384 w 2390317"/>
                  <a:gd name="connsiteY2" fmla="*/ 1511587 h 1804754"/>
                  <a:gd name="connsiteX3" fmla="*/ 1817260 w 2390317"/>
                  <a:gd name="connsiteY3" fmla="*/ 267668 h 1804754"/>
                  <a:gd name="connsiteX4" fmla="*/ 2160058 w 2390317"/>
                  <a:gd name="connsiteY4" fmla="*/ 257239 h 1804754"/>
                  <a:gd name="connsiteX5" fmla="*/ 2390317 w 2390317"/>
                  <a:gd name="connsiteY5" fmla="*/ 411287 h 1804754"/>
                  <a:gd name="connsiteX6" fmla="*/ 2365787 w 2390317"/>
                  <a:gd name="connsiteY6" fmla="*/ 660009 h 1804754"/>
                  <a:gd name="connsiteX7" fmla="*/ 1025598 w 2390317"/>
                  <a:gd name="connsiteY7" fmla="*/ 1804754 h 1804754"/>
                  <a:gd name="connsiteX8" fmla="*/ 1025598 w 2390317"/>
                  <a:gd name="connsiteY8" fmla="*/ 1804754 h 1804754"/>
                  <a:gd name="connsiteX0" fmla="*/ 1371501 w 2390317"/>
                  <a:gd name="connsiteY0" fmla="*/ 0 h 1804754"/>
                  <a:gd name="connsiteX1" fmla="*/ 0 w 2390317"/>
                  <a:gd name="connsiteY1" fmla="*/ 1097821 h 1804754"/>
                  <a:gd name="connsiteX2" fmla="*/ 397384 w 2390317"/>
                  <a:gd name="connsiteY2" fmla="*/ 1511587 h 1804754"/>
                  <a:gd name="connsiteX3" fmla="*/ 1817260 w 2390317"/>
                  <a:gd name="connsiteY3" fmla="*/ 267668 h 1804754"/>
                  <a:gd name="connsiteX4" fmla="*/ 2197381 w 2390317"/>
                  <a:gd name="connsiteY4" fmla="*/ 264703 h 1804754"/>
                  <a:gd name="connsiteX5" fmla="*/ 2390317 w 2390317"/>
                  <a:gd name="connsiteY5" fmla="*/ 411287 h 1804754"/>
                  <a:gd name="connsiteX6" fmla="*/ 2365787 w 2390317"/>
                  <a:gd name="connsiteY6" fmla="*/ 660009 h 1804754"/>
                  <a:gd name="connsiteX7" fmla="*/ 1025598 w 2390317"/>
                  <a:gd name="connsiteY7" fmla="*/ 1804754 h 1804754"/>
                  <a:gd name="connsiteX8" fmla="*/ 1025598 w 2390317"/>
                  <a:gd name="connsiteY8" fmla="*/ 1804754 h 1804754"/>
                  <a:gd name="connsiteX0" fmla="*/ 1371501 w 2382853"/>
                  <a:gd name="connsiteY0" fmla="*/ 0 h 1804754"/>
                  <a:gd name="connsiteX1" fmla="*/ 0 w 2382853"/>
                  <a:gd name="connsiteY1" fmla="*/ 1097821 h 1804754"/>
                  <a:gd name="connsiteX2" fmla="*/ 397384 w 2382853"/>
                  <a:gd name="connsiteY2" fmla="*/ 1511587 h 1804754"/>
                  <a:gd name="connsiteX3" fmla="*/ 1817260 w 2382853"/>
                  <a:gd name="connsiteY3" fmla="*/ 267668 h 1804754"/>
                  <a:gd name="connsiteX4" fmla="*/ 2197381 w 2382853"/>
                  <a:gd name="connsiteY4" fmla="*/ 264703 h 1804754"/>
                  <a:gd name="connsiteX5" fmla="*/ 2382853 w 2382853"/>
                  <a:gd name="connsiteY5" fmla="*/ 422484 h 1804754"/>
                  <a:gd name="connsiteX6" fmla="*/ 2365787 w 2382853"/>
                  <a:gd name="connsiteY6" fmla="*/ 660009 h 1804754"/>
                  <a:gd name="connsiteX7" fmla="*/ 1025598 w 2382853"/>
                  <a:gd name="connsiteY7" fmla="*/ 1804754 h 1804754"/>
                  <a:gd name="connsiteX8" fmla="*/ 1025598 w 2382853"/>
                  <a:gd name="connsiteY8" fmla="*/ 1804754 h 1804754"/>
                  <a:gd name="connsiteX0" fmla="*/ 1371501 w 2382853"/>
                  <a:gd name="connsiteY0" fmla="*/ 0 h 1804754"/>
                  <a:gd name="connsiteX1" fmla="*/ 0 w 2382853"/>
                  <a:gd name="connsiteY1" fmla="*/ 1097821 h 1804754"/>
                  <a:gd name="connsiteX2" fmla="*/ 397384 w 2382853"/>
                  <a:gd name="connsiteY2" fmla="*/ 1511587 h 1804754"/>
                  <a:gd name="connsiteX3" fmla="*/ 1817260 w 2382853"/>
                  <a:gd name="connsiteY3" fmla="*/ 267668 h 1804754"/>
                  <a:gd name="connsiteX4" fmla="*/ 2111540 w 2382853"/>
                  <a:gd name="connsiteY4" fmla="*/ 290829 h 1804754"/>
                  <a:gd name="connsiteX5" fmla="*/ 2382853 w 2382853"/>
                  <a:gd name="connsiteY5" fmla="*/ 422484 h 1804754"/>
                  <a:gd name="connsiteX6" fmla="*/ 2365787 w 2382853"/>
                  <a:gd name="connsiteY6" fmla="*/ 660009 h 1804754"/>
                  <a:gd name="connsiteX7" fmla="*/ 1025598 w 2382853"/>
                  <a:gd name="connsiteY7" fmla="*/ 1804754 h 1804754"/>
                  <a:gd name="connsiteX8" fmla="*/ 1025598 w 2382853"/>
                  <a:gd name="connsiteY8" fmla="*/ 1804754 h 1804754"/>
                  <a:gd name="connsiteX0" fmla="*/ 1371501 w 2365787"/>
                  <a:gd name="connsiteY0" fmla="*/ 0 h 1804754"/>
                  <a:gd name="connsiteX1" fmla="*/ 0 w 2365787"/>
                  <a:gd name="connsiteY1" fmla="*/ 1097821 h 1804754"/>
                  <a:gd name="connsiteX2" fmla="*/ 397384 w 2365787"/>
                  <a:gd name="connsiteY2" fmla="*/ 1511587 h 1804754"/>
                  <a:gd name="connsiteX3" fmla="*/ 1817260 w 2365787"/>
                  <a:gd name="connsiteY3" fmla="*/ 267668 h 1804754"/>
                  <a:gd name="connsiteX4" fmla="*/ 2111540 w 2365787"/>
                  <a:gd name="connsiteY4" fmla="*/ 290829 h 1804754"/>
                  <a:gd name="connsiteX5" fmla="*/ 2341798 w 2365787"/>
                  <a:gd name="connsiteY5" fmla="*/ 426216 h 1804754"/>
                  <a:gd name="connsiteX6" fmla="*/ 2365787 w 2365787"/>
                  <a:gd name="connsiteY6" fmla="*/ 660009 h 1804754"/>
                  <a:gd name="connsiteX7" fmla="*/ 1025598 w 2365787"/>
                  <a:gd name="connsiteY7" fmla="*/ 1804754 h 1804754"/>
                  <a:gd name="connsiteX8" fmla="*/ 1025598 w 2365787"/>
                  <a:gd name="connsiteY8" fmla="*/ 1804754 h 1804754"/>
                  <a:gd name="connsiteX0" fmla="*/ 1371501 w 2365787"/>
                  <a:gd name="connsiteY0" fmla="*/ 0 h 1804754"/>
                  <a:gd name="connsiteX1" fmla="*/ 0 w 2365787"/>
                  <a:gd name="connsiteY1" fmla="*/ 1097821 h 1804754"/>
                  <a:gd name="connsiteX2" fmla="*/ 397384 w 2365787"/>
                  <a:gd name="connsiteY2" fmla="*/ 1511587 h 1804754"/>
                  <a:gd name="connsiteX3" fmla="*/ 1817260 w 2365787"/>
                  <a:gd name="connsiteY3" fmla="*/ 267668 h 1804754"/>
                  <a:gd name="connsiteX4" fmla="*/ 2122737 w 2365787"/>
                  <a:gd name="connsiteY4" fmla="*/ 272167 h 1804754"/>
                  <a:gd name="connsiteX5" fmla="*/ 2341798 w 2365787"/>
                  <a:gd name="connsiteY5" fmla="*/ 426216 h 1804754"/>
                  <a:gd name="connsiteX6" fmla="*/ 2365787 w 2365787"/>
                  <a:gd name="connsiteY6" fmla="*/ 660009 h 1804754"/>
                  <a:gd name="connsiteX7" fmla="*/ 1025598 w 2365787"/>
                  <a:gd name="connsiteY7" fmla="*/ 1804754 h 1804754"/>
                  <a:gd name="connsiteX8" fmla="*/ 1025598 w 2365787"/>
                  <a:gd name="connsiteY8" fmla="*/ 1804754 h 1804754"/>
                  <a:gd name="connsiteX0" fmla="*/ 1371501 w 2365787"/>
                  <a:gd name="connsiteY0" fmla="*/ 0 h 1804754"/>
                  <a:gd name="connsiteX1" fmla="*/ 0 w 2365787"/>
                  <a:gd name="connsiteY1" fmla="*/ 1097821 h 1804754"/>
                  <a:gd name="connsiteX2" fmla="*/ 397384 w 2365787"/>
                  <a:gd name="connsiteY2" fmla="*/ 1511587 h 1804754"/>
                  <a:gd name="connsiteX3" fmla="*/ 1817260 w 2365787"/>
                  <a:gd name="connsiteY3" fmla="*/ 267668 h 1804754"/>
                  <a:gd name="connsiteX4" fmla="*/ 2122737 w 2365787"/>
                  <a:gd name="connsiteY4" fmla="*/ 272167 h 1804754"/>
                  <a:gd name="connsiteX5" fmla="*/ 2338066 w 2365787"/>
                  <a:gd name="connsiteY5" fmla="*/ 448610 h 1804754"/>
                  <a:gd name="connsiteX6" fmla="*/ 2365787 w 2365787"/>
                  <a:gd name="connsiteY6" fmla="*/ 660009 h 1804754"/>
                  <a:gd name="connsiteX7" fmla="*/ 1025598 w 2365787"/>
                  <a:gd name="connsiteY7" fmla="*/ 1804754 h 1804754"/>
                  <a:gd name="connsiteX8" fmla="*/ 1025598 w 2365787"/>
                  <a:gd name="connsiteY8" fmla="*/ 1804754 h 1804754"/>
                  <a:gd name="connsiteX0" fmla="*/ 1371501 w 2496416"/>
                  <a:gd name="connsiteY0" fmla="*/ 0 h 1804754"/>
                  <a:gd name="connsiteX1" fmla="*/ 0 w 2496416"/>
                  <a:gd name="connsiteY1" fmla="*/ 1097821 h 1804754"/>
                  <a:gd name="connsiteX2" fmla="*/ 397384 w 2496416"/>
                  <a:gd name="connsiteY2" fmla="*/ 1511587 h 1804754"/>
                  <a:gd name="connsiteX3" fmla="*/ 1817260 w 2496416"/>
                  <a:gd name="connsiteY3" fmla="*/ 267668 h 1804754"/>
                  <a:gd name="connsiteX4" fmla="*/ 2122737 w 2496416"/>
                  <a:gd name="connsiteY4" fmla="*/ 272167 h 1804754"/>
                  <a:gd name="connsiteX5" fmla="*/ 2338066 w 2496416"/>
                  <a:gd name="connsiteY5" fmla="*/ 448610 h 1804754"/>
                  <a:gd name="connsiteX6" fmla="*/ 2496416 w 2496416"/>
                  <a:gd name="connsiteY6" fmla="*/ 678670 h 1804754"/>
                  <a:gd name="connsiteX7" fmla="*/ 1025598 w 2496416"/>
                  <a:gd name="connsiteY7" fmla="*/ 1804754 h 1804754"/>
                  <a:gd name="connsiteX8" fmla="*/ 1025598 w 2496416"/>
                  <a:gd name="connsiteY8" fmla="*/ 1804754 h 1804754"/>
                  <a:gd name="connsiteX0" fmla="*/ 1371501 w 2496416"/>
                  <a:gd name="connsiteY0" fmla="*/ 0 h 1804754"/>
                  <a:gd name="connsiteX1" fmla="*/ 0 w 2496416"/>
                  <a:gd name="connsiteY1" fmla="*/ 1097821 h 1804754"/>
                  <a:gd name="connsiteX2" fmla="*/ 397384 w 2496416"/>
                  <a:gd name="connsiteY2" fmla="*/ 1511587 h 1804754"/>
                  <a:gd name="connsiteX3" fmla="*/ 1817260 w 2496416"/>
                  <a:gd name="connsiteY3" fmla="*/ 267668 h 1804754"/>
                  <a:gd name="connsiteX4" fmla="*/ 2122737 w 2496416"/>
                  <a:gd name="connsiteY4" fmla="*/ 272167 h 1804754"/>
                  <a:gd name="connsiteX5" fmla="*/ 2416443 w 2496416"/>
                  <a:gd name="connsiteY5" fmla="*/ 441146 h 1804754"/>
                  <a:gd name="connsiteX6" fmla="*/ 2496416 w 2496416"/>
                  <a:gd name="connsiteY6" fmla="*/ 678670 h 1804754"/>
                  <a:gd name="connsiteX7" fmla="*/ 1025598 w 2496416"/>
                  <a:gd name="connsiteY7" fmla="*/ 1804754 h 1804754"/>
                  <a:gd name="connsiteX8" fmla="*/ 1025598 w 2496416"/>
                  <a:gd name="connsiteY8" fmla="*/ 1804754 h 1804754"/>
                  <a:gd name="connsiteX0" fmla="*/ 1371501 w 2496416"/>
                  <a:gd name="connsiteY0" fmla="*/ 0 h 1804754"/>
                  <a:gd name="connsiteX1" fmla="*/ 0 w 2496416"/>
                  <a:gd name="connsiteY1" fmla="*/ 1097821 h 1804754"/>
                  <a:gd name="connsiteX2" fmla="*/ 397384 w 2496416"/>
                  <a:gd name="connsiteY2" fmla="*/ 1511587 h 1804754"/>
                  <a:gd name="connsiteX3" fmla="*/ 1817260 w 2496416"/>
                  <a:gd name="connsiteY3" fmla="*/ 267668 h 1804754"/>
                  <a:gd name="connsiteX4" fmla="*/ 2204847 w 2496416"/>
                  <a:gd name="connsiteY4" fmla="*/ 283364 h 1804754"/>
                  <a:gd name="connsiteX5" fmla="*/ 2416443 w 2496416"/>
                  <a:gd name="connsiteY5" fmla="*/ 441146 h 1804754"/>
                  <a:gd name="connsiteX6" fmla="*/ 2496416 w 2496416"/>
                  <a:gd name="connsiteY6" fmla="*/ 678670 h 1804754"/>
                  <a:gd name="connsiteX7" fmla="*/ 1025598 w 2496416"/>
                  <a:gd name="connsiteY7" fmla="*/ 1804754 h 1804754"/>
                  <a:gd name="connsiteX8" fmla="*/ 1025598 w 2496416"/>
                  <a:gd name="connsiteY8" fmla="*/ 1804754 h 1804754"/>
                  <a:gd name="connsiteX0" fmla="*/ 1371501 w 2496416"/>
                  <a:gd name="connsiteY0" fmla="*/ 0 h 1804754"/>
                  <a:gd name="connsiteX1" fmla="*/ 0 w 2496416"/>
                  <a:gd name="connsiteY1" fmla="*/ 1097821 h 1804754"/>
                  <a:gd name="connsiteX2" fmla="*/ 397384 w 2496416"/>
                  <a:gd name="connsiteY2" fmla="*/ 1511587 h 1804754"/>
                  <a:gd name="connsiteX3" fmla="*/ 1817260 w 2496416"/>
                  <a:gd name="connsiteY3" fmla="*/ 267668 h 1804754"/>
                  <a:gd name="connsiteX4" fmla="*/ 2204847 w 2496416"/>
                  <a:gd name="connsiteY4" fmla="*/ 283364 h 1804754"/>
                  <a:gd name="connsiteX5" fmla="*/ 2408979 w 2496416"/>
                  <a:gd name="connsiteY5" fmla="*/ 444879 h 1804754"/>
                  <a:gd name="connsiteX6" fmla="*/ 2496416 w 2496416"/>
                  <a:gd name="connsiteY6" fmla="*/ 678670 h 1804754"/>
                  <a:gd name="connsiteX7" fmla="*/ 1025598 w 2496416"/>
                  <a:gd name="connsiteY7" fmla="*/ 1804754 h 1804754"/>
                  <a:gd name="connsiteX8" fmla="*/ 1025598 w 2496416"/>
                  <a:gd name="connsiteY8" fmla="*/ 1804754 h 1804754"/>
                  <a:gd name="connsiteX0" fmla="*/ 1371501 w 2496416"/>
                  <a:gd name="connsiteY0" fmla="*/ 0 h 1804754"/>
                  <a:gd name="connsiteX1" fmla="*/ 0 w 2496416"/>
                  <a:gd name="connsiteY1" fmla="*/ 1097821 h 1804754"/>
                  <a:gd name="connsiteX2" fmla="*/ 397384 w 2496416"/>
                  <a:gd name="connsiteY2" fmla="*/ 1511587 h 1804754"/>
                  <a:gd name="connsiteX3" fmla="*/ 1817260 w 2496416"/>
                  <a:gd name="connsiteY3" fmla="*/ 267668 h 1804754"/>
                  <a:gd name="connsiteX4" fmla="*/ 2167524 w 2496416"/>
                  <a:gd name="connsiteY4" fmla="*/ 287096 h 1804754"/>
                  <a:gd name="connsiteX5" fmla="*/ 2408979 w 2496416"/>
                  <a:gd name="connsiteY5" fmla="*/ 444879 h 1804754"/>
                  <a:gd name="connsiteX6" fmla="*/ 2496416 w 2496416"/>
                  <a:gd name="connsiteY6" fmla="*/ 678670 h 1804754"/>
                  <a:gd name="connsiteX7" fmla="*/ 1025598 w 2496416"/>
                  <a:gd name="connsiteY7" fmla="*/ 1804754 h 1804754"/>
                  <a:gd name="connsiteX8" fmla="*/ 1025598 w 2496416"/>
                  <a:gd name="connsiteY8" fmla="*/ 1804754 h 1804754"/>
                  <a:gd name="connsiteX0" fmla="*/ 1371501 w 2496416"/>
                  <a:gd name="connsiteY0" fmla="*/ 0 h 1804754"/>
                  <a:gd name="connsiteX1" fmla="*/ 0 w 2496416"/>
                  <a:gd name="connsiteY1" fmla="*/ 1097821 h 1804754"/>
                  <a:gd name="connsiteX2" fmla="*/ 397384 w 2496416"/>
                  <a:gd name="connsiteY2" fmla="*/ 1511587 h 1804754"/>
                  <a:gd name="connsiteX3" fmla="*/ 1817260 w 2496416"/>
                  <a:gd name="connsiteY3" fmla="*/ 267668 h 1804754"/>
                  <a:gd name="connsiteX4" fmla="*/ 2167524 w 2496416"/>
                  <a:gd name="connsiteY4" fmla="*/ 287096 h 1804754"/>
                  <a:gd name="connsiteX5" fmla="*/ 2416444 w 2496416"/>
                  <a:gd name="connsiteY5" fmla="*/ 482201 h 1804754"/>
                  <a:gd name="connsiteX6" fmla="*/ 2496416 w 2496416"/>
                  <a:gd name="connsiteY6" fmla="*/ 678670 h 1804754"/>
                  <a:gd name="connsiteX7" fmla="*/ 1025598 w 2496416"/>
                  <a:gd name="connsiteY7" fmla="*/ 1804754 h 1804754"/>
                  <a:gd name="connsiteX8" fmla="*/ 1025598 w 2496416"/>
                  <a:gd name="connsiteY8" fmla="*/ 1804754 h 1804754"/>
                  <a:gd name="connsiteX0" fmla="*/ 1371501 w 2496416"/>
                  <a:gd name="connsiteY0" fmla="*/ 0 h 1804754"/>
                  <a:gd name="connsiteX1" fmla="*/ 0 w 2496416"/>
                  <a:gd name="connsiteY1" fmla="*/ 1097821 h 1804754"/>
                  <a:gd name="connsiteX2" fmla="*/ 397384 w 2496416"/>
                  <a:gd name="connsiteY2" fmla="*/ 1511587 h 1804754"/>
                  <a:gd name="connsiteX3" fmla="*/ 1817260 w 2496416"/>
                  <a:gd name="connsiteY3" fmla="*/ 267668 h 1804754"/>
                  <a:gd name="connsiteX4" fmla="*/ 2167524 w 2496416"/>
                  <a:gd name="connsiteY4" fmla="*/ 287096 h 1804754"/>
                  <a:gd name="connsiteX5" fmla="*/ 2394050 w 2496416"/>
                  <a:gd name="connsiteY5" fmla="*/ 459808 h 1804754"/>
                  <a:gd name="connsiteX6" fmla="*/ 2496416 w 2496416"/>
                  <a:gd name="connsiteY6" fmla="*/ 678670 h 1804754"/>
                  <a:gd name="connsiteX7" fmla="*/ 1025598 w 2496416"/>
                  <a:gd name="connsiteY7" fmla="*/ 1804754 h 1804754"/>
                  <a:gd name="connsiteX8" fmla="*/ 1025598 w 2496416"/>
                  <a:gd name="connsiteY8" fmla="*/ 1804754 h 1804754"/>
                  <a:gd name="connsiteX0" fmla="*/ 1371501 w 2496416"/>
                  <a:gd name="connsiteY0" fmla="*/ 0 h 1804754"/>
                  <a:gd name="connsiteX1" fmla="*/ 0 w 2496416"/>
                  <a:gd name="connsiteY1" fmla="*/ 1097821 h 1804754"/>
                  <a:gd name="connsiteX2" fmla="*/ 397384 w 2496416"/>
                  <a:gd name="connsiteY2" fmla="*/ 1511587 h 1804754"/>
                  <a:gd name="connsiteX3" fmla="*/ 1876976 w 2496416"/>
                  <a:gd name="connsiteY3" fmla="*/ 263936 h 1804754"/>
                  <a:gd name="connsiteX4" fmla="*/ 2167524 w 2496416"/>
                  <a:gd name="connsiteY4" fmla="*/ 287096 h 1804754"/>
                  <a:gd name="connsiteX5" fmla="*/ 2394050 w 2496416"/>
                  <a:gd name="connsiteY5" fmla="*/ 459808 h 1804754"/>
                  <a:gd name="connsiteX6" fmla="*/ 2496416 w 2496416"/>
                  <a:gd name="connsiteY6" fmla="*/ 678670 h 1804754"/>
                  <a:gd name="connsiteX7" fmla="*/ 1025598 w 2496416"/>
                  <a:gd name="connsiteY7" fmla="*/ 1804754 h 1804754"/>
                  <a:gd name="connsiteX8" fmla="*/ 1025598 w 2496416"/>
                  <a:gd name="connsiteY8" fmla="*/ 1804754 h 1804754"/>
                  <a:gd name="connsiteX0" fmla="*/ 1371501 w 2496416"/>
                  <a:gd name="connsiteY0" fmla="*/ 0 h 1804754"/>
                  <a:gd name="connsiteX1" fmla="*/ 0 w 2496416"/>
                  <a:gd name="connsiteY1" fmla="*/ 1097821 h 1804754"/>
                  <a:gd name="connsiteX2" fmla="*/ 397384 w 2496416"/>
                  <a:gd name="connsiteY2" fmla="*/ 1511587 h 1804754"/>
                  <a:gd name="connsiteX3" fmla="*/ 1876976 w 2496416"/>
                  <a:gd name="connsiteY3" fmla="*/ 263936 h 1804754"/>
                  <a:gd name="connsiteX4" fmla="*/ 2167524 w 2496416"/>
                  <a:gd name="connsiteY4" fmla="*/ 287096 h 1804754"/>
                  <a:gd name="connsiteX5" fmla="*/ 2397782 w 2496416"/>
                  <a:gd name="connsiteY5" fmla="*/ 400092 h 1804754"/>
                  <a:gd name="connsiteX6" fmla="*/ 2496416 w 2496416"/>
                  <a:gd name="connsiteY6" fmla="*/ 678670 h 1804754"/>
                  <a:gd name="connsiteX7" fmla="*/ 1025598 w 2496416"/>
                  <a:gd name="connsiteY7" fmla="*/ 1804754 h 1804754"/>
                  <a:gd name="connsiteX8" fmla="*/ 1025598 w 2496416"/>
                  <a:gd name="connsiteY8" fmla="*/ 1804754 h 1804754"/>
                  <a:gd name="connsiteX0" fmla="*/ 1371501 w 2496416"/>
                  <a:gd name="connsiteY0" fmla="*/ 0 h 1911686"/>
                  <a:gd name="connsiteX1" fmla="*/ 0 w 2496416"/>
                  <a:gd name="connsiteY1" fmla="*/ 1097821 h 1911686"/>
                  <a:gd name="connsiteX2" fmla="*/ 397384 w 2496416"/>
                  <a:gd name="connsiteY2" fmla="*/ 1511587 h 1911686"/>
                  <a:gd name="connsiteX3" fmla="*/ 1876976 w 2496416"/>
                  <a:gd name="connsiteY3" fmla="*/ 263936 h 1911686"/>
                  <a:gd name="connsiteX4" fmla="*/ 2167524 w 2496416"/>
                  <a:gd name="connsiteY4" fmla="*/ 287096 h 1911686"/>
                  <a:gd name="connsiteX5" fmla="*/ 2397782 w 2496416"/>
                  <a:gd name="connsiteY5" fmla="*/ 400092 h 1911686"/>
                  <a:gd name="connsiteX6" fmla="*/ 2496416 w 2496416"/>
                  <a:gd name="connsiteY6" fmla="*/ 678670 h 1911686"/>
                  <a:gd name="connsiteX7" fmla="*/ 1025598 w 2496416"/>
                  <a:gd name="connsiteY7" fmla="*/ 1804754 h 1911686"/>
                  <a:gd name="connsiteX8" fmla="*/ 924828 w 2496416"/>
                  <a:gd name="connsiteY8" fmla="*/ 1883131 h 1911686"/>
                  <a:gd name="connsiteX0" fmla="*/ 1371501 w 2496416"/>
                  <a:gd name="connsiteY0" fmla="*/ 0 h 1930497"/>
                  <a:gd name="connsiteX1" fmla="*/ 0 w 2496416"/>
                  <a:gd name="connsiteY1" fmla="*/ 1097821 h 1930497"/>
                  <a:gd name="connsiteX2" fmla="*/ 397384 w 2496416"/>
                  <a:gd name="connsiteY2" fmla="*/ 1511587 h 1930497"/>
                  <a:gd name="connsiteX3" fmla="*/ 1876976 w 2496416"/>
                  <a:gd name="connsiteY3" fmla="*/ 263936 h 1930497"/>
                  <a:gd name="connsiteX4" fmla="*/ 2167524 w 2496416"/>
                  <a:gd name="connsiteY4" fmla="*/ 287096 h 1930497"/>
                  <a:gd name="connsiteX5" fmla="*/ 2397782 w 2496416"/>
                  <a:gd name="connsiteY5" fmla="*/ 400092 h 1930497"/>
                  <a:gd name="connsiteX6" fmla="*/ 2496416 w 2496416"/>
                  <a:gd name="connsiteY6" fmla="*/ 678670 h 1930497"/>
                  <a:gd name="connsiteX7" fmla="*/ 1025598 w 2496416"/>
                  <a:gd name="connsiteY7" fmla="*/ 1804754 h 1930497"/>
                  <a:gd name="connsiteX8" fmla="*/ 924828 w 2496416"/>
                  <a:gd name="connsiteY8" fmla="*/ 1883131 h 1930497"/>
                  <a:gd name="connsiteX0" fmla="*/ 1371501 w 2496416"/>
                  <a:gd name="connsiteY0" fmla="*/ 0 h 1804754"/>
                  <a:gd name="connsiteX1" fmla="*/ 0 w 2496416"/>
                  <a:gd name="connsiteY1" fmla="*/ 1097821 h 1804754"/>
                  <a:gd name="connsiteX2" fmla="*/ 397384 w 2496416"/>
                  <a:gd name="connsiteY2" fmla="*/ 1511587 h 1804754"/>
                  <a:gd name="connsiteX3" fmla="*/ 1876976 w 2496416"/>
                  <a:gd name="connsiteY3" fmla="*/ 263936 h 1804754"/>
                  <a:gd name="connsiteX4" fmla="*/ 2167524 w 2496416"/>
                  <a:gd name="connsiteY4" fmla="*/ 287096 h 1804754"/>
                  <a:gd name="connsiteX5" fmla="*/ 2397782 w 2496416"/>
                  <a:gd name="connsiteY5" fmla="*/ 400092 h 1804754"/>
                  <a:gd name="connsiteX6" fmla="*/ 2496416 w 2496416"/>
                  <a:gd name="connsiteY6" fmla="*/ 678670 h 1804754"/>
                  <a:gd name="connsiteX7" fmla="*/ 1025598 w 2496416"/>
                  <a:gd name="connsiteY7" fmla="*/ 1804754 h 1804754"/>
                  <a:gd name="connsiteX0" fmla="*/ 1371501 w 2496416"/>
                  <a:gd name="connsiteY0" fmla="*/ 0 h 1901792"/>
                  <a:gd name="connsiteX1" fmla="*/ 0 w 2496416"/>
                  <a:gd name="connsiteY1" fmla="*/ 1097821 h 1901792"/>
                  <a:gd name="connsiteX2" fmla="*/ 397384 w 2496416"/>
                  <a:gd name="connsiteY2" fmla="*/ 1511587 h 1901792"/>
                  <a:gd name="connsiteX3" fmla="*/ 1876976 w 2496416"/>
                  <a:gd name="connsiteY3" fmla="*/ 263936 h 1901792"/>
                  <a:gd name="connsiteX4" fmla="*/ 2167524 w 2496416"/>
                  <a:gd name="connsiteY4" fmla="*/ 287096 h 1901792"/>
                  <a:gd name="connsiteX5" fmla="*/ 2397782 w 2496416"/>
                  <a:gd name="connsiteY5" fmla="*/ 400092 h 1901792"/>
                  <a:gd name="connsiteX6" fmla="*/ 2496416 w 2496416"/>
                  <a:gd name="connsiteY6" fmla="*/ 678670 h 1901792"/>
                  <a:gd name="connsiteX7" fmla="*/ 928560 w 2496416"/>
                  <a:gd name="connsiteY7" fmla="*/ 1901792 h 1901792"/>
                  <a:gd name="connsiteX0" fmla="*/ 1371501 w 2496416"/>
                  <a:gd name="connsiteY0" fmla="*/ 0 h 1946579"/>
                  <a:gd name="connsiteX1" fmla="*/ 0 w 2496416"/>
                  <a:gd name="connsiteY1" fmla="*/ 1097821 h 1946579"/>
                  <a:gd name="connsiteX2" fmla="*/ 397384 w 2496416"/>
                  <a:gd name="connsiteY2" fmla="*/ 1511587 h 1946579"/>
                  <a:gd name="connsiteX3" fmla="*/ 1876976 w 2496416"/>
                  <a:gd name="connsiteY3" fmla="*/ 263936 h 1946579"/>
                  <a:gd name="connsiteX4" fmla="*/ 2167524 w 2496416"/>
                  <a:gd name="connsiteY4" fmla="*/ 287096 h 1946579"/>
                  <a:gd name="connsiteX5" fmla="*/ 2397782 w 2496416"/>
                  <a:gd name="connsiteY5" fmla="*/ 400092 h 1946579"/>
                  <a:gd name="connsiteX6" fmla="*/ 2496416 w 2496416"/>
                  <a:gd name="connsiteY6" fmla="*/ 678670 h 1946579"/>
                  <a:gd name="connsiteX7" fmla="*/ 977079 w 2496416"/>
                  <a:gd name="connsiteY7" fmla="*/ 1946579 h 1946579"/>
                  <a:gd name="connsiteX0" fmla="*/ 1371501 w 2496416"/>
                  <a:gd name="connsiteY0" fmla="*/ 0 h 1957776"/>
                  <a:gd name="connsiteX1" fmla="*/ 0 w 2496416"/>
                  <a:gd name="connsiteY1" fmla="*/ 1097821 h 1957776"/>
                  <a:gd name="connsiteX2" fmla="*/ 397384 w 2496416"/>
                  <a:gd name="connsiteY2" fmla="*/ 1511587 h 1957776"/>
                  <a:gd name="connsiteX3" fmla="*/ 1876976 w 2496416"/>
                  <a:gd name="connsiteY3" fmla="*/ 263936 h 1957776"/>
                  <a:gd name="connsiteX4" fmla="*/ 2167524 w 2496416"/>
                  <a:gd name="connsiteY4" fmla="*/ 287096 h 1957776"/>
                  <a:gd name="connsiteX5" fmla="*/ 2397782 w 2496416"/>
                  <a:gd name="connsiteY5" fmla="*/ 400092 h 1957776"/>
                  <a:gd name="connsiteX6" fmla="*/ 2496416 w 2496416"/>
                  <a:gd name="connsiteY6" fmla="*/ 678670 h 1957776"/>
                  <a:gd name="connsiteX7" fmla="*/ 992008 w 2496416"/>
                  <a:gd name="connsiteY7" fmla="*/ 1957776 h 1957776"/>
                  <a:gd name="connsiteX0" fmla="*/ 1371501 w 2496416"/>
                  <a:gd name="connsiteY0" fmla="*/ 0 h 1983902"/>
                  <a:gd name="connsiteX1" fmla="*/ 0 w 2496416"/>
                  <a:gd name="connsiteY1" fmla="*/ 1097821 h 1983902"/>
                  <a:gd name="connsiteX2" fmla="*/ 397384 w 2496416"/>
                  <a:gd name="connsiteY2" fmla="*/ 1511587 h 1983902"/>
                  <a:gd name="connsiteX3" fmla="*/ 1876976 w 2496416"/>
                  <a:gd name="connsiteY3" fmla="*/ 263936 h 1983902"/>
                  <a:gd name="connsiteX4" fmla="*/ 2167524 w 2496416"/>
                  <a:gd name="connsiteY4" fmla="*/ 287096 h 1983902"/>
                  <a:gd name="connsiteX5" fmla="*/ 2397782 w 2496416"/>
                  <a:gd name="connsiteY5" fmla="*/ 400092 h 1983902"/>
                  <a:gd name="connsiteX6" fmla="*/ 2496416 w 2496416"/>
                  <a:gd name="connsiteY6" fmla="*/ 678670 h 1983902"/>
                  <a:gd name="connsiteX7" fmla="*/ 1014402 w 2496416"/>
                  <a:gd name="connsiteY7" fmla="*/ 1983902 h 19839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96416" h="1983902">
                    <a:moveTo>
                      <a:pt x="1371501" y="0"/>
                    </a:moveTo>
                    <a:lnTo>
                      <a:pt x="0" y="1097821"/>
                    </a:lnTo>
                    <a:lnTo>
                      <a:pt x="397384" y="1511587"/>
                    </a:lnTo>
                    <a:lnTo>
                      <a:pt x="1876976" y="263936"/>
                    </a:lnTo>
                    <a:lnTo>
                      <a:pt x="2167524" y="287096"/>
                    </a:lnTo>
                    <a:lnTo>
                      <a:pt x="2397782" y="400092"/>
                    </a:lnTo>
                    <a:lnTo>
                      <a:pt x="2496416" y="678670"/>
                    </a:lnTo>
                    <a:lnTo>
                      <a:pt x="1014402" y="1983902"/>
                    </a:lnTo>
                  </a:path>
                </a:pathLst>
              </a:custGeom>
              <a:noFill/>
              <a:ln w="50800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158BBC25-ADAC-4FCA-AD93-B6FE65938F1B}"/>
                  </a:ext>
                </a:extLst>
              </p:cNvPr>
              <p:cNvGrpSpPr/>
              <p:nvPr/>
            </p:nvGrpSpPr>
            <p:grpSpPr>
              <a:xfrm>
                <a:off x="1713433" y="2416222"/>
                <a:ext cx="909204" cy="768927"/>
                <a:chOff x="2638606" y="2872132"/>
                <a:chExt cx="909204" cy="768927"/>
              </a:xfrm>
            </p:grpSpPr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FB17D377-AF8A-4327-A3C8-F1B372CB6D7F}"/>
                    </a:ext>
                  </a:extLst>
                </p:cNvPr>
                <p:cNvSpPr/>
                <p:nvPr/>
              </p:nvSpPr>
              <p:spPr>
                <a:xfrm>
                  <a:off x="3381556" y="2872132"/>
                  <a:ext cx="166254" cy="166254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CBEAA413-6ADC-48FB-9ADF-E829C7B3CA01}"/>
                    </a:ext>
                  </a:extLst>
                </p:cNvPr>
                <p:cNvGrpSpPr/>
                <p:nvPr/>
              </p:nvGrpSpPr>
              <p:grpSpPr>
                <a:xfrm>
                  <a:off x="2638606" y="3474805"/>
                  <a:ext cx="166254" cy="166254"/>
                  <a:chOff x="2672194" y="3512125"/>
                  <a:chExt cx="166254" cy="166254"/>
                </a:xfrm>
              </p:grpSpPr>
              <p:sp>
                <p:nvSpPr>
                  <p:cNvPr id="68" name="Oval 67">
                    <a:extLst>
                      <a:ext uri="{FF2B5EF4-FFF2-40B4-BE49-F238E27FC236}">
                        <a16:creationId xmlns:a16="http://schemas.microsoft.com/office/drawing/2014/main" id="{A3511D49-3C45-4B25-870E-324F9FFEFFBA}"/>
                      </a:ext>
                    </a:extLst>
                  </p:cNvPr>
                  <p:cNvSpPr/>
                  <p:nvPr/>
                </p:nvSpPr>
                <p:spPr>
                  <a:xfrm>
                    <a:off x="2672194" y="3512125"/>
                    <a:ext cx="166254" cy="166254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69" name="Oval 68">
                    <a:extLst>
                      <a:ext uri="{FF2B5EF4-FFF2-40B4-BE49-F238E27FC236}">
                        <a16:creationId xmlns:a16="http://schemas.microsoft.com/office/drawing/2014/main" id="{FF914F93-AADB-45A8-8784-B57084B75AD5}"/>
                      </a:ext>
                    </a:extLst>
                  </p:cNvPr>
                  <p:cNvSpPr/>
                  <p:nvPr/>
                </p:nvSpPr>
                <p:spPr>
                  <a:xfrm>
                    <a:off x="2712025" y="3553800"/>
                    <a:ext cx="86592" cy="82905"/>
                  </a:xfrm>
                  <a:prstGeom prst="ellipse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62" name="Group 61">
                  <a:extLst>
                    <a:ext uri="{FF2B5EF4-FFF2-40B4-BE49-F238E27FC236}">
                      <a16:creationId xmlns:a16="http://schemas.microsoft.com/office/drawing/2014/main" id="{1E8E5983-2534-48DB-9A75-1D42E4BCB7D8}"/>
                    </a:ext>
                  </a:extLst>
                </p:cNvPr>
                <p:cNvGrpSpPr/>
                <p:nvPr/>
              </p:nvGrpSpPr>
              <p:grpSpPr>
                <a:xfrm>
                  <a:off x="2886256" y="3273914"/>
                  <a:ext cx="166254" cy="166254"/>
                  <a:chOff x="2919844" y="3311234"/>
                  <a:chExt cx="166254" cy="166254"/>
                </a:xfrm>
              </p:grpSpPr>
              <p:sp>
                <p:nvSpPr>
                  <p:cNvPr id="66" name="Oval 65">
                    <a:extLst>
                      <a:ext uri="{FF2B5EF4-FFF2-40B4-BE49-F238E27FC236}">
                        <a16:creationId xmlns:a16="http://schemas.microsoft.com/office/drawing/2014/main" id="{BDEDF459-5DE0-4DB1-B4E7-10F72FBD7364}"/>
                      </a:ext>
                    </a:extLst>
                  </p:cNvPr>
                  <p:cNvSpPr/>
                  <p:nvPr/>
                </p:nvSpPr>
                <p:spPr>
                  <a:xfrm>
                    <a:off x="2919844" y="3311234"/>
                    <a:ext cx="166254" cy="166254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EE76B475-B147-4F3A-BA8C-7ACD415C38A3}"/>
                      </a:ext>
                    </a:extLst>
                  </p:cNvPr>
                  <p:cNvSpPr/>
                  <p:nvPr/>
                </p:nvSpPr>
                <p:spPr>
                  <a:xfrm>
                    <a:off x="2959675" y="3352908"/>
                    <a:ext cx="86592" cy="82905"/>
                  </a:xfrm>
                  <a:prstGeom prst="ellipse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63" name="Group 62">
                  <a:extLst>
                    <a:ext uri="{FF2B5EF4-FFF2-40B4-BE49-F238E27FC236}">
                      <a16:creationId xmlns:a16="http://schemas.microsoft.com/office/drawing/2014/main" id="{938A1860-1BF6-4D6C-9611-F1BAEE0A9A90}"/>
                    </a:ext>
                  </a:extLst>
                </p:cNvPr>
                <p:cNvGrpSpPr/>
                <p:nvPr/>
              </p:nvGrpSpPr>
              <p:grpSpPr>
                <a:xfrm>
                  <a:off x="3133906" y="3073023"/>
                  <a:ext cx="166254" cy="166254"/>
                  <a:chOff x="3167494" y="3110343"/>
                  <a:chExt cx="166254" cy="166254"/>
                </a:xfrm>
              </p:grpSpPr>
              <p:sp>
                <p:nvSpPr>
                  <p:cNvPr id="64" name="Oval 63">
                    <a:extLst>
                      <a:ext uri="{FF2B5EF4-FFF2-40B4-BE49-F238E27FC236}">
                        <a16:creationId xmlns:a16="http://schemas.microsoft.com/office/drawing/2014/main" id="{D50B29F4-099C-4C3B-BF9C-7ACD78689A42}"/>
                      </a:ext>
                    </a:extLst>
                  </p:cNvPr>
                  <p:cNvSpPr/>
                  <p:nvPr/>
                </p:nvSpPr>
                <p:spPr>
                  <a:xfrm>
                    <a:off x="3167494" y="3110343"/>
                    <a:ext cx="166254" cy="166254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65" name="Oval 64">
                    <a:extLst>
                      <a:ext uri="{FF2B5EF4-FFF2-40B4-BE49-F238E27FC236}">
                        <a16:creationId xmlns:a16="http://schemas.microsoft.com/office/drawing/2014/main" id="{CA5B3B1A-81CA-4864-854B-866579C53F11}"/>
                      </a:ext>
                    </a:extLst>
                  </p:cNvPr>
                  <p:cNvSpPr/>
                  <p:nvPr/>
                </p:nvSpPr>
                <p:spPr>
                  <a:xfrm>
                    <a:off x="3205594" y="3152017"/>
                    <a:ext cx="86592" cy="82905"/>
                  </a:xfrm>
                  <a:prstGeom prst="ellipse">
                    <a:avLst/>
                  </a:prstGeom>
                  <a:solidFill>
                    <a:schemeClr val="accent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  <p:sp>
            <p:nvSpPr>
              <p:cNvPr id="32" name="Diamond 31">
                <a:extLst>
                  <a:ext uri="{FF2B5EF4-FFF2-40B4-BE49-F238E27FC236}">
                    <a16:creationId xmlns:a16="http://schemas.microsoft.com/office/drawing/2014/main" id="{A94F7D61-90EF-4A89-921F-9EDB1CC08DD3}"/>
                  </a:ext>
                </a:extLst>
              </p:cNvPr>
              <p:cNvSpPr/>
              <p:nvPr/>
            </p:nvSpPr>
            <p:spPr>
              <a:xfrm rot="151530">
                <a:off x="2426514" y="3170235"/>
                <a:ext cx="166398" cy="166398"/>
              </a:xfrm>
              <a:prstGeom prst="diamon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Diamond 32">
                <a:extLst>
                  <a:ext uri="{FF2B5EF4-FFF2-40B4-BE49-F238E27FC236}">
                    <a16:creationId xmlns:a16="http://schemas.microsoft.com/office/drawing/2014/main" id="{C1065AFF-D844-4ACB-A458-0A1A11104A9F}"/>
                  </a:ext>
                </a:extLst>
              </p:cNvPr>
              <p:cNvSpPr/>
              <p:nvPr/>
            </p:nvSpPr>
            <p:spPr>
              <a:xfrm rot="151530">
                <a:off x="3459937" y="2314228"/>
                <a:ext cx="166398" cy="166398"/>
              </a:xfrm>
              <a:prstGeom prst="diamon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Diamond 33">
                <a:extLst>
                  <a:ext uri="{FF2B5EF4-FFF2-40B4-BE49-F238E27FC236}">
                    <a16:creationId xmlns:a16="http://schemas.microsoft.com/office/drawing/2014/main" id="{DD1C309B-3693-4A8A-8150-D966CB53882C}"/>
                  </a:ext>
                </a:extLst>
              </p:cNvPr>
              <p:cNvSpPr/>
              <p:nvPr/>
            </p:nvSpPr>
            <p:spPr>
              <a:xfrm rot="151530">
                <a:off x="3083595" y="2619578"/>
                <a:ext cx="166398" cy="166398"/>
              </a:xfrm>
              <a:prstGeom prst="diamon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EC9EF80-AE39-4A12-9816-16188ADC039F}"/>
                  </a:ext>
                </a:extLst>
              </p:cNvPr>
              <p:cNvSpPr txBox="1"/>
              <p:nvPr/>
            </p:nvSpPr>
            <p:spPr>
              <a:xfrm>
                <a:off x="4464873" y="1599301"/>
                <a:ext cx="47000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Nome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63F6BFF-D5C9-4164-B8F9-5426E11E8CA7}"/>
                  </a:ext>
                </a:extLst>
              </p:cNvPr>
              <p:cNvSpPr txBox="1"/>
              <p:nvPr/>
            </p:nvSpPr>
            <p:spPr>
              <a:xfrm>
                <a:off x="2961798" y="2861857"/>
                <a:ext cx="84189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St. </a:t>
                </a:r>
                <a:r>
                  <a:rPr lang="en-US" sz="800" b="1" i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Matthew I.</a:t>
                </a:r>
                <a:endParaRPr lang="en-US" sz="8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0EF33CF-22A2-441E-AF7E-0C014FF91378}"/>
                  </a:ext>
                </a:extLst>
              </p:cNvPr>
              <p:cNvSpPr txBox="1"/>
              <p:nvPr/>
            </p:nvSpPr>
            <p:spPr>
              <a:xfrm>
                <a:off x="2623491" y="2429034"/>
                <a:ext cx="32733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M8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81A6B7E-FE20-4C29-B6EC-EDBC4F119D21}"/>
                  </a:ext>
                </a:extLst>
              </p:cNvPr>
              <p:cNvSpPr/>
              <p:nvPr/>
            </p:nvSpPr>
            <p:spPr>
              <a:xfrm flipH="1">
                <a:off x="4467920" y="1754431"/>
                <a:ext cx="91440" cy="9144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8EC3D67-7BA3-4144-80F2-ABBA8E64ABD3}"/>
                  </a:ext>
                </a:extLst>
              </p:cNvPr>
              <p:cNvSpPr txBox="1"/>
              <p:nvPr/>
            </p:nvSpPr>
            <p:spPr>
              <a:xfrm>
                <a:off x="4481871" y="5112720"/>
                <a:ext cx="84029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Dutch Harbor</a:t>
                </a:r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5D891D61-321B-43AC-9BAD-4B76DCD37D1A}"/>
                  </a:ext>
                </a:extLst>
              </p:cNvPr>
              <p:cNvGrpSpPr/>
              <p:nvPr/>
            </p:nvGrpSpPr>
            <p:grpSpPr>
              <a:xfrm>
                <a:off x="2688717" y="2824541"/>
                <a:ext cx="1411034" cy="1270985"/>
                <a:chOff x="3613890" y="3280451"/>
                <a:chExt cx="1411034" cy="1270985"/>
              </a:xfrm>
            </p:grpSpPr>
            <p:sp>
              <p:nvSpPr>
                <p:cNvPr id="55" name="Diamond 54">
                  <a:extLst>
                    <a:ext uri="{FF2B5EF4-FFF2-40B4-BE49-F238E27FC236}">
                      <a16:creationId xmlns:a16="http://schemas.microsoft.com/office/drawing/2014/main" id="{1DEED5D6-6FDF-4B28-A1D5-9CEABD2D5775}"/>
                    </a:ext>
                  </a:extLst>
                </p:cNvPr>
                <p:cNvSpPr/>
                <p:nvPr/>
              </p:nvSpPr>
              <p:spPr>
                <a:xfrm>
                  <a:off x="3925049" y="4108892"/>
                  <a:ext cx="166398" cy="166398"/>
                </a:xfrm>
                <a:prstGeom prst="diamond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6" name="Diamond 55">
                  <a:extLst>
                    <a:ext uri="{FF2B5EF4-FFF2-40B4-BE49-F238E27FC236}">
                      <a16:creationId xmlns:a16="http://schemas.microsoft.com/office/drawing/2014/main" id="{99CE78CA-9EED-419A-8211-EF9BDFB93BE2}"/>
                    </a:ext>
                  </a:extLst>
                </p:cNvPr>
                <p:cNvSpPr/>
                <p:nvPr/>
              </p:nvSpPr>
              <p:spPr>
                <a:xfrm>
                  <a:off x="3613890" y="4385038"/>
                  <a:ext cx="166398" cy="166398"/>
                </a:xfrm>
                <a:prstGeom prst="diamond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7" name="Diamond 56">
                  <a:extLst>
                    <a:ext uri="{FF2B5EF4-FFF2-40B4-BE49-F238E27FC236}">
                      <a16:creationId xmlns:a16="http://schemas.microsoft.com/office/drawing/2014/main" id="{A2D51847-1740-4758-B574-1B7709EA336F}"/>
                    </a:ext>
                  </a:extLst>
                </p:cNvPr>
                <p:cNvSpPr/>
                <p:nvPr/>
              </p:nvSpPr>
              <p:spPr>
                <a:xfrm>
                  <a:off x="4858526" y="3280451"/>
                  <a:ext cx="166398" cy="166398"/>
                </a:xfrm>
                <a:prstGeom prst="diamond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8" name="Diamond 57">
                  <a:extLst>
                    <a:ext uri="{FF2B5EF4-FFF2-40B4-BE49-F238E27FC236}">
                      <a16:creationId xmlns:a16="http://schemas.microsoft.com/office/drawing/2014/main" id="{128AEDB7-1692-419D-BEB8-BEAD68F31CA8}"/>
                    </a:ext>
                  </a:extLst>
                </p:cNvPr>
                <p:cNvSpPr/>
                <p:nvPr/>
              </p:nvSpPr>
              <p:spPr>
                <a:xfrm>
                  <a:off x="4547367" y="3556598"/>
                  <a:ext cx="166398" cy="166398"/>
                </a:xfrm>
                <a:prstGeom prst="diamond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9" name="Diamond 58">
                  <a:extLst>
                    <a:ext uri="{FF2B5EF4-FFF2-40B4-BE49-F238E27FC236}">
                      <a16:creationId xmlns:a16="http://schemas.microsoft.com/office/drawing/2014/main" id="{0A96AE17-7F3F-41B3-8B5B-92646B345395}"/>
                    </a:ext>
                  </a:extLst>
                </p:cNvPr>
                <p:cNvSpPr/>
                <p:nvPr/>
              </p:nvSpPr>
              <p:spPr>
                <a:xfrm>
                  <a:off x="4236208" y="3832745"/>
                  <a:ext cx="166398" cy="166398"/>
                </a:xfrm>
                <a:prstGeom prst="diamond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41" name="Diamond 40">
                <a:extLst>
                  <a:ext uri="{FF2B5EF4-FFF2-40B4-BE49-F238E27FC236}">
                    <a16:creationId xmlns:a16="http://schemas.microsoft.com/office/drawing/2014/main" id="{39B1ABC4-39CD-490F-8CD0-AFFDFE762B3B}"/>
                  </a:ext>
                </a:extLst>
              </p:cNvPr>
              <p:cNvSpPr/>
              <p:nvPr/>
            </p:nvSpPr>
            <p:spPr>
              <a:xfrm rot="151530">
                <a:off x="3747006" y="2332048"/>
                <a:ext cx="166398" cy="166398"/>
              </a:xfrm>
              <a:prstGeom prst="diamon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Diamond 41">
                <a:extLst>
                  <a:ext uri="{FF2B5EF4-FFF2-40B4-BE49-F238E27FC236}">
                    <a16:creationId xmlns:a16="http://schemas.microsoft.com/office/drawing/2014/main" id="{3FAA6F8B-1A1B-435B-B54E-FBD5189D9128}"/>
                  </a:ext>
                </a:extLst>
              </p:cNvPr>
              <p:cNvSpPr/>
              <p:nvPr/>
            </p:nvSpPr>
            <p:spPr>
              <a:xfrm rot="151530">
                <a:off x="3960185" y="2460285"/>
                <a:ext cx="166398" cy="166398"/>
              </a:xfrm>
              <a:prstGeom prst="diamon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724506F-3F7B-4311-B235-400418C66F18}"/>
                  </a:ext>
                </a:extLst>
              </p:cNvPr>
              <p:cNvSpPr/>
              <p:nvPr/>
            </p:nvSpPr>
            <p:spPr>
              <a:xfrm>
                <a:off x="3127279" y="3139342"/>
                <a:ext cx="166254" cy="166254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FDD208D4-8999-43F1-91E8-ED267EA2B767}"/>
                  </a:ext>
                </a:extLst>
              </p:cNvPr>
              <p:cNvSpPr/>
              <p:nvPr/>
            </p:nvSpPr>
            <p:spPr>
              <a:xfrm>
                <a:off x="3169180" y="3179994"/>
                <a:ext cx="86592" cy="82905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FFCD6872-9FB8-4EF0-B77A-F8987964D396}"/>
                  </a:ext>
                </a:extLst>
              </p:cNvPr>
              <p:cNvGrpSpPr/>
              <p:nvPr/>
            </p:nvGrpSpPr>
            <p:grpSpPr>
              <a:xfrm>
                <a:off x="2517680" y="2418905"/>
                <a:ext cx="162496" cy="166254"/>
                <a:chOff x="3442853" y="2874815"/>
                <a:chExt cx="162496" cy="166254"/>
              </a:xfrm>
            </p:grpSpPr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4ADFA7C6-F75C-469E-A499-361BEA944526}"/>
                    </a:ext>
                  </a:extLst>
                </p:cNvPr>
                <p:cNvSpPr/>
                <p:nvPr/>
              </p:nvSpPr>
              <p:spPr>
                <a:xfrm>
                  <a:off x="3442853" y="2874815"/>
                  <a:ext cx="162496" cy="166254"/>
                </a:xfrm>
                <a:prstGeom prst="ellipse">
                  <a:avLst/>
                </a:prstGeom>
                <a:solidFill>
                  <a:schemeClr val="accent6">
                    <a:lumMod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4B58C530-011F-482D-B91A-BA3F4CB99084}"/>
                    </a:ext>
                  </a:extLst>
                </p:cNvPr>
                <p:cNvSpPr/>
                <p:nvPr/>
              </p:nvSpPr>
              <p:spPr>
                <a:xfrm>
                  <a:off x="3482686" y="2916490"/>
                  <a:ext cx="84635" cy="82905"/>
                </a:xfrm>
                <a:prstGeom prst="ellipse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0D6844B4-54EA-4C16-BDDD-B90DAFE10A3D}"/>
                  </a:ext>
                </a:extLst>
              </p:cNvPr>
              <p:cNvSpPr/>
              <p:nvPr/>
            </p:nvSpPr>
            <p:spPr>
              <a:xfrm flipH="1">
                <a:off x="4411172" y="5140673"/>
                <a:ext cx="91440" cy="91440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A18DC78A-35A1-4E33-8C51-B62F1C7E05EC}"/>
                  </a:ext>
                </a:extLst>
              </p:cNvPr>
              <p:cNvSpPr txBox="1"/>
              <p:nvPr/>
            </p:nvSpPr>
            <p:spPr>
              <a:xfrm>
                <a:off x="3231880" y="3077427"/>
                <a:ext cx="327334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M5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82DB98E2-3AED-4C87-BB2F-4933DB0498DF}"/>
                  </a:ext>
                </a:extLst>
              </p:cNvPr>
              <p:cNvSpPr txBox="1"/>
              <p:nvPr/>
            </p:nvSpPr>
            <p:spPr>
              <a:xfrm>
                <a:off x="1359139" y="2865050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SME-1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58CAF682-ABE3-4696-A35F-2B9CE76CB244}"/>
                  </a:ext>
                </a:extLst>
              </p:cNvPr>
              <p:cNvSpPr txBox="1"/>
              <p:nvPr/>
            </p:nvSpPr>
            <p:spPr>
              <a:xfrm>
                <a:off x="1608369" y="2656551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SME-2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9666AE57-C445-48D8-B1D8-68C7C05343E5}"/>
                  </a:ext>
                </a:extLst>
              </p:cNvPr>
              <p:cNvSpPr txBox="1"/>
              <p:nvPr/>
            </p:nvSpPr>
            <p:spPr>
              <a:xfrm>
                <a:off x="1857599" y="2460493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SME-3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6A3FE341-5DC6-415D-B8AB-3E5AC1F1744E}"/>
                  </a:ext>
                </a:extLst>
              </p:cNvPr>
              <p:cNvSpPr txBox="1"/>
              <p:nvPr/>
            </p:nvSpPr>
            <p:spPr>
              <a:xfrm>
                <a:off x="2106829" y="2251995"/>
                <a:ext cx="49885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SME-4</a:t>
                </a:r>
              </a:p>
            </p:txBody>
          </p:sp>
          <p:sp>
            <p:nvSpPr>
              <p:cNvPr id="52" name="Diamond 51">
                <a:extLst>
                  <a:ext uri="{FF2B5EF4-FFF2-40B4-BE49-F238E27FC236}">
                    <a16:creationId xmlns:a16="http://schemas.microsoft.com/office/drawing/2014/main" id="{68940E61-0FC8-41F2-BF16-C43667F51AEE}"/>
                  </a:ext>
                </a:extLst>
              </p:cNvPr>
              <p:cNvSpPr/>
              <p:nvPr/>
            </p:nvSpPr>
            <p:spPr>
              <a:xfrm rot="151530">
                <a:off x="2076851" y="3456245"/>
                <a:ext cx="166398" cy="166398"/>
              </a:xfrm>
              <a:prstGeom prst="diamon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DA919CB-F398-4E31-A632-BB5D258DE9B1}"/>
                </a:ext>
              </a:extLst>
            </p:cNvPr>
            <p:cNvGrpSpPr/>
            <p:nvPr/>
          </p:nvGrpSpPr>
          <p:grpSpPr>
            <a:xfrm>
              <a:off x="820556" y="988212"/>
              <a:ext cx="5937482" cy="246221"/>
              <a:chOff x="-23711" y="-4304"/>
              <a:chExt cx="5938659" cy="246239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1B8EE2FA-A692-4186-BF43-D9C9409C7B30}"/>
                  </a:ext>
                </a:extLst>
              </p:cNvPr>
              <p:cNvSpPr/>
              <p:nvPr/>
            </p:nvSpPr>
            <p:spPr>
              <a:xfrm>
                <a:off x="-19687" y="31416"/>
                <a:ext cx="5934635" cy="182893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" name="Text Box 2">
                <a:extLst>
                  <a:ext uri="{FF2B5EF4-FFF2-40B4-BE49-F238E27FC236}">
                    <a16:creationId xmlns:a16="http://schemas.microsoft.com/office/drawing/2014/main" id="{CB01DC61-0A45-41D4-BB80-1D25A2AD353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-23711" y="-4304"/>
                <a:ext cx="5934634" cy="24623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>
                <a:spAutoFit/>
              </a:bodyPr>
              <a:lstStyle/>
              <a:p>
                <a:pPr marL="0" marR="0" algn="ctr">
                  <a:spcBef>
                    <a:spcPts val="0"/>
                  </a:spcBef>
                </a:pPr>
                <a:r>
                  <a:rPr lang="en-US" sz="1000" b="1" dirty="0">
                    <a:solidFill>
                      <a:srgbClr val="FFFFFF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MAP OF </a:t>
                </a:r>
                <a:r>
                  <a:rPr lang="en-US" sz="1000" b="1" dirty="0" smtClean="0">
                    <a:solidFill>
                      <a:srgbClr val="FFFFFF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THE 2019 – 2020 POP-UP BUOY OPERATIONAL FIELD TEST</a:t>
                </a:r>
                <a:endParaRPr lang="en-US" sz="1000" b="1" dirty="0">
                  <a:solidFill>
                    <a:srgbClr val="FFFFFF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B430B83-2523-4671-9D18-FD20DA1FB3EB}"/>
                </a:ext>
              </a:extLst>
            </p:cNvPr>
            <p:cNvSpPr/>
            <p:nvPr/>
          </p:nvSpPr>
          <p:spPr>
            <a:xfrm>
              <a:off x="1956187" y="2861538"/>
              <a:ext cx="99315" cy="99315"/>
            </a:xfrm>
            <a:prstGeom prst="ellipse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F38CD34-AC34-4C56-9174-41A1B2540E16}"/>
                </a:ext>
              </a:extLst>
            </p:cNvPr>
            <p:cNvSpPr/>
            <p:nvPr/>
          </p:nvSpPr>
          <p:spPr>
            <a:xfrm>
              <a:off x="2202565" y="2660316"/>
              <a:ext cx="99315" cy="99315"/>
            </a:xfrm>
            <a:prstGeom prst="ellipse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22F73E7-ED1F-4356-B376-07FCCCE7246A}"/>
                </a:ext>
              </a:extLst>
            </p:cNvPr>
            <p:cNvSpPr/>
            <p:nvPr/>
          </p:nvSpPr>
          <p:spPr>
            <a:xfrm>
              <a:off x="2511216" y="2461994"/>
              <a:ext cx="99315" cy="99315"/>
            </a:xfrm>
            <a:prstGeom prst="ellipse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EDA903D-2B2A-4855-B326-7150B1DA2AFD}"/>
                </a:ext>
              </a:extLst>
            </p:cNvPr>
            <p:cNvSpPr txBox="1"/>
            <p:nvPr/>
          </p:nvSpPr>
          <p:spPr>
            <a:xfrm>
              <a:off x="5337066" y="1243797"/>
              <a:ext cx="1393255" cy="191847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191"/>
                </a:spcAft>
              </a:pPr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KEY</a:t>
              </a:r>
            </a:p>
            <a:p>
              <a:pPr algn="ctr">
                <a:spcAft>
                  <a:spcPts val="600"/>
                </a:spcAft>
              </a:pPr>
              <a:r>
                <a:rPr lang="en-US" sz="900" b="1" u="sng" cap="small" dirty="0">
                  <a:latin typeface="Arial" panose="020B0604020202020204" pitchFamily="34" charset="0"/>
                  <a:cs typeface="Arial" panose="020B0604020202020204" pitchFamily="34" charset="0"/>
                </a:rPr>
                <a:t>Supporting Activities</a:t>
              </a:r>
            </a:p>
            <a:p>
              <a:pPr>
                <a:spcAft>
                  <a:spcPts val="700"/>
                </a:spcAft>
              </a:pPr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         </a:t>
              </a:r>
              <a:r>
                <a:rPr lang="en-US" sz="8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AFSCSME </a:t>
              </a:r>
              <a:endParaRPr lang="en-US" sz="800" b="1" dirty="0" smtClean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spcAft>
                  <a:spcPts val="700"/>
                </a:spcAft>
              </a:pPr>
              <a:r>
                <a:rPr lang="en-US" sz="8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        FOCI Mooring </a:t>
              </a:r>
            </a:p>
            <a:p>
              <a:pPr>
                <a:spcAft>
                  <a:spcPts val="700"/>
                </a:spcAft>
              </a:pPr>
              <a:r>
                <a:rPr lang="en-US" sz="8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        </a:t>
              </a:r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Pop-up Buoy</a:t>
              </a:r>
            </a:p>
            <a:p>
              <a:pPr>
                <a:spcAft>
                  <a:spcPts val="700"/>
                </a:spcAft>
              </a:pPr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         Pop-up </a:t>
              </a:r>
              <a:r>
                <a:rPr lang="en-US" sz="8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Cluster (6)</a:t>
              </a:r>
              <a:endParaRPr lang="en-US" sz="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>
                <a:spcAft>
                  <a:spcPts val="700"/>
                </a:spcAft>
              </a:pPr>
              <a:r>
                <a:rPr lang="en-US" sz="8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      </a:t>
              </a:r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  Includes ADCP</a:t>
              </a:r>
            </a:p>
            <a:p>
              <a:pPr>
                <a:spcAft>
                  <a:spcPts val="700"/>
                </a:spcAft>
              </a:pPr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         Includes PAR</a:t>
              </a:r>
            </a:p>
            <a:p>
              <a:pPr>
                <a:spcAft>
                  <a:spcPts val="600"/>
                </a:spcAft>
              </a:pPr>
              <a:r>
                <a:rPr lang="en-US" sz="8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        Saildrone </a:t>
              </a:r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Track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ECDC1A8-487B-4CBD-8C09-D951666C67E3}"/>
                </a:ext>
              </a:extLst>
            </p:cNvPr>
            <p:cNvGrpSpPr/>
            <p:nvPr/>
          </p:nvGrpSpPr>
          <p:grpSpPr>
            <a:xfrm>
              <a:off x="5446700" y="1697059"/>
              <a:ext cx="208157" cy="1344129"/>
              <a:chOff x="5436250" y="1697059"/>
              <a:chExt cx="208157" cy="1344129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75F22B65-C962-4B3B-8A21-32FFA0667C6A}"/>
                  </a:ext>
                </a:extLst>
              </p:cNvPr>
              <p:cNvSpPr/>
              <p:nvPr/>
            </p:nvSpPr>
            <p:spPr>
              <a:xfrm>
                <a:off x="5460069" y="1697059"/>
                <a:ext cx="166254" cy="166254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4F3EF4E9-837D-466B-821F-36D18DB5DFB2}"/>
                  </a:ext>
                </a:extLst>
              </p:cNvPr>
              <p:cNvSpPr/>
              <p:nvPr/>
            </p:nvSpPr>
            <p:spPr>
              <a:xfrm>
                <a:off x="5460069" y="1905382"/>
                <a:ext cx="166254" cy="166254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Diamond 21">
                <a:extLst>
                  <a:ext uri="{FF2B5EF4-FFF2-40B4-BE49-F238E27FC236}">
                    <a16:creationId xmlns:a16="http://schemas.microsoft.com/office/drawing/2014/main" id="{9B96C5D8-055A-4604-87DA-3DB0E4246050}"/>
                  </a:ext>
                </a:extLst>
              </p:cNvPr>
              <p:cNvSpPr/>
              <p:nvPr/>
            </p:nvSpPr>
            <p:spPr>
              <a:xfrm>
                <a:off x="5459997" y="2096009"/>
                <a:ext cx="166398" cy="166398"/>
              </a:xfrm>
              <a:prstGeom prst="diamon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7B436A34-C9B4-4668-9BD8-260642AB0F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36250" y="3041188"/>
                <a:ext cx="208157" cy="0"/>
              </a:xfrm>
              <a:prstGeom prst="line">
                <a:avLst/>
              </a:prstGeom>
              <a:ln w="50800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Star: 5 Points 124">
                <a:extLst>
                  <a:ext uri="{FF2B5EF4-FFF2-40B4-BE49-F238E27FC236}">
                    <a16:creationId xmlns:a16="http://schemas.microsoft.com/office/drawing/2014/main" id="{8D7D9CF8-F0ED-4702-84B5-AD338DE19E2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441986" y="2301362"/>
                <a:ext cx="202421" cy="202421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3E2F8B80-29F7-4FBC-A854-25F01F14A409}"/>
                  </a:ext>
                </a:extLst>
              </p:cNvPr>
              <p:cNvSpPr/>
              <p:nvPr/>
            </p:nvSpPr>
            <p:spPr>
              <a:xfrm>
                <a:off x="5499900" y="2578650"/>
                <a:ext cx="86592" cy="82905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8E77E7F7-3BD1-443D-99C9-E075741A2EF3}"/>
                  </a:ext>
                </a:extLst>
              </p:cNvPr>
              <p:cNvSpPr/>
              <p:nvPr/>
            </p:nvSpPr>
            <p:spPr>
              <a:xfrm>
                <a:off x="5493539" y="2776430"/>
                <a:ext cx="99315" cy="99315"/>
              </a:xfrm>
              <a:prstGeom prst="ellipse">
                <a:avLst/>
              </a:prstGeom>
              <a:noFill/>
              <a:ln w="2222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Star: 5 Points 123">
              <a:extLst>
                <a:ext uri="{FF2B5EF4-FFF2-40B4-BE49-F238E27FC236}">
                  <a16:creationId xmlns:a16="http://schemas.microsoft.com/office/drawing/2014/main" id="{E0704E8C-4040-41C0-A340-424ADDAED12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33375" y="2844677"/>
              <a:ext cx="274320" cy="27432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bg1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43603BF-8B9C-4FF5-B922-7123FF899A2B}"/>
                </a:ext>
              </a:extLst>
            </p:cNvPr>
            <p:cNvSpPr/>
            <p:nvPr/>
          </p:nvSpPr>
          <p:spPr>
            <a:xfrm>
              <a:off x="2721800" y="2949748"/>
              <a:ext cx="91440" cy="91440"/>
            </a:xfrm>
            <a:prstGeom prst="ellipse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AD505AE-4D1F-4E85-A211-501CC9C3DAC7}"/>
                </a:ext>
              </a:extLst>
            </p:cNvPr>
            <p:cNvSpPr/>
            <p:nvPr/>
          </p:nvSpPr>
          <p:spPr>
            <a:xfrm>
              <a:off x="3745562" y="2382024"/>
              <a:ext cx="91440" cy="91440"/>
            </a:xfrm>
            <a:prstGeom prst="ellipse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1CFC1DA-2A39-42BD-AD6B-50DAE7601456}"/>
                </a:ext>
              </a:extLst>
            </p:cNvPr>
            <p:cNvSpPr/>
            <p:nvPr/>
          </p:nvSpPr>
          <p:spPr>
            <a:xfrm>
              <a:off x="3615804" y="3145764"/>
              <a:ext cx="91440" cy="91440"/>
            </a:xfrm>
            <a:prstGeom prst="ellipse">
              <a:avLst/>
            </a:prstGeom>
            <a:noFill/>
            <a:ln w="222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0498532-8C76-422E-8D55-079006CEFAA4}"/>
                </a:ext>
              </a:extLst>
            </p:cNvPr>
            <p:cNvGrpSpPr/>
            <p:nvPr/>
          </p:nvGrpSpPr>
          <p:grpSpPr>
            <a:xfrm>
              <a:off x="3745562" y="3839849"/>
              <a:ext cx="1338407" cy="546414"/>
              <a:chOff x="3745562" y="3839849"/>
              <a:chExt cx="1338407" cy="546414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59F05F4-3B2B-459D-B5BC-A02A60D818CA}"/>
                  </a:ext>
                </a:extLst>
              </p:cNvPr>
              <p:cNvSpPr/>
              <p:nvPr/>
            </p:nvSpPr>
            <p:spPr>
              <a:xfrm>
                <a:off x="5016378" y="4326731"/>
                <a:ext cx="67591" cy="59532"/>
              </a:xfrm>
              <a:prstGeom prst="rect">
                <a:avLst/>
              </a:prstGeom>
              <a:solidFill>
                <a:srgbClr val="D2D2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3A66A26D-CC0E-476A-9122-84C63884F4C2}"/>
                  </a:ext>
                </a:extLst>
              </p:cNvPr>
              <p:cNvSpPr/>
              <p:nvPr/>
            </p:nvSpPr>
            <p:spPr>
              <a:xfrm>
                <a:off x="4863978" y="4174331"/>
                <a:ext cx="67591" cy="59532"/>
              </a:xfrm>
              <a:prstGeom prst="rect">
                <a:avLst/>
              </a:prstGeom>
              <a:solidFill>
                <a:srgbClr val="D2D2C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7A10954-0901-4ABE-9EA0-127DA7762C32}"/>
                  </a:ext>
                </a:extLst>
              </p:cNvPr>
              <p:cNvSpPr/>
              <p:nvPr/>
            </p:nvSpPr>
            <p:spPr>
              <a:xfrm>
                <a:off x="3745562" y="3839849"/>
                <a:ext cx="91440" cy="86318"/>
              </a:xfrm>
              <a:prstGeom prst="rect">
                <a:avLst/>
              </a:prstGeom>
              <a:solidFill>
                <a:srgbClr val="D9D1C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63F6BFF-D5C9-4164-B8F9-5426E11E8CA7}"/>
                </a:ext>
              </a:extLst>
            </p:cNvPr>
            <p:cNvSpPr txBox="1"/>
            <p:nvPr/>
          </p:nvSpPr>
          <p:spPr>
            <a:xfrm>
              <a:off x="3503851" y="1913436"/>
              <a:ext cx="90762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St. </a:t>
              </a:r>
              <a:r>
                <a:rPr lang="en-US" sz="8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Lawrence I.</a:t>
              </a:r>
              <a:endParaRPr lang="en-US" sz="8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63F6BFF-D5C9-4164-B8F9-5426E11E8CA7}"/>
                </a:ext>
              </a:extLst>
            </p:cNvPr>
            <p:cNvSpPr txBox="1"/>
            <p:nvPr/>
          </p:nvSpPr>
          <p:spPr>
            <a:xfrm>
              <a:off x="4090843" y="3287571"/>
              <a:ext cx="67197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Nunivak I.</a:t>
              </a:r>
              <a:endParaRPr lang="en-US" sz="8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3205488" y="3637084"/>
            <a:ext cx="5950093" cy="2676681"/>
            <a:chOff x="813396" y="5527663"/>
            <a:chExt cx="5950093" cy="2676681"/>
          </a:xfrm>
          <a:solidFill>
            <a:schemeClr val="bg1"/>
          </a:solidFill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D25381E-05C4-41DB-8592-92485AED3BA6}"/>
                </a:ext>
              </a:extLst>
            </p:cNvPr>
            <p:cNvGrpSpPr/>
            <p:nvPr/>
          </p:nvGrpSpPr>
          <p:grpSpPr>
            <a:xfrm>
              <a:off x="830030" y="5527663"/>
              <a:ext cx="5933459" cy="249684"/>
              <a:chOff x="823103" y="4779516"/>
              <a:chExt cx="5933459" cy="249684"/>
            </a:xfrm>
            <a:grpFill/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74310105-BAA7-4567-A921-C18D41CCE1A4}"/>
                  </a:ext>
                </a:extLst>
              </p:cNvPr>
              <p:cNvSpPr/>
              <p:nvPr/>
            </p:nvSpPr>
            <p:spPr>
              <a:xfrm>
                <a:off x="823103" y="4819854"/>
                <a:ext cx="5933459" cy="16767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72" name="Text Box 2">
                <a:extLst>
                  <a:ext uri="{FF2B5EF4-FFF2-40B4-BE49-F238E27FC236}">
                    <a16:creationId xmlns:a16="http://schemas.microsoft.com/office/drawing/2014/main" id="{8BB1B823-4A6E-44C1-B805-631654DFE1C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82485" y="4779516"/>
                <a:ext cx="5760417" cy="249684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>
                <a:spAutoFit/>
              </a:bodyPr>
              <a:lstStyle/>
              <a:p>
                <a:pPr marL="0" marR="0" algn="ctr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000" b="1" dirty="0">
                    <a:solidFill>
                      <a:srgbClr val="FFFFFF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TIMELINE OF THE FIELD PROGRAM</a:t>
                </a:r>
                <a:endParaRPr lang="en-US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AF38DD9-F6C2-4722-8A92-9CB0590EA697}"/>
                </a:ext>
              </a:extLst>
            </p:cNvPr>
            <p:cNvSpPr txBox="1"/>
            <p:nvPr/>
          </p:nvSpPr>
          <p:spPr>
            <a:xfrm>
              <a:off x="813396" y="7742679"/>
              <a:ext cx="2779812" cy="46166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SME: Seafloor-Mounted upward-looking Echosounder</a:t>
              </a:r>
            </a:p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ADCP: Acoustic Doppler Current Profiler</a:t>
              </a:r>
            </a:p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PAR: Photosynthetically Active Radiation</a:t>
              </a: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81723AA9-F51F-4E6D-B9D5-23A77E9506B1}"/>
                </a:ext>
              </a:extLst>
            </p:cNvPr>
            <p:cNvGrpSpPr/>
            <p:nvPr/>
          </p:nvGrpSpPr>
          <p:grpSpPr>
            <a:xfrm>
              <a:off x="830030" y="7527876"/>
              <a:ext cx="5885952" cy="350710"/>
              <a:chOff x="776511" y="7278695"/>
              <a:chExt cx="5885952" cy="350710"/>
            </a:xfrm>
            <a:grpFill/>
          </p:grpSpPr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7A357CB5-0DF1-47D8-80EE-8AB77C6B727A}"/>
                  </a:ext>
                </a:extLst>
              </p:cNvPr>
              <p:cNvSpPr txBox="1"/>
              <p:nvPr/>
            </p:nvSpPr>
            <p:spPr>
              <a:xfrm>
                <a:off x="776511" y="7278695"/>
                <a:ext cx="500137" cy="215444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spc="270" dirty="0">
                    <a:latin typeface="Arial" panose="020B0604020202020204" pitchFamily="34" charset="0"/>
                    <a:cs typeface="Arial" panose="020B0604020202020204" pitchFamily="34" charset="0"/>
                  </a:rPr>
                  <a:t>KEY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F89911FF-6D9E-4B27-B9BB-437A5286184B}"/>
                  </a:ext>
                </a:extLst>
              </p:cNvPr>
              <p:cNvSpPr/>
              <p:nvPr/>
            </p:nvSpPr>
            <p:spPr>
              <a:xfrm>
                <a:off x="2596040" y="7304899"/>
                <a:ext cx="1327546" cy="13716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i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PMEL Funded Activities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CBF1BDEF-8502-4F5F-853E-A65622746C9B}"/>
                  </a:ext>
                </a:extLst>
              </p:cNvPr>
              <p:cNvSpPr txBox="1"/>
              <p:nvPr/>
            </p:nvSpPr>
            <p:spPr>
              <a:xfrm>
                <a:off x="4059578" y="7413961"/>
                <a:ext cx="1372279" cy="21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Release of Pop-up buoy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9F09F8DB-CE66-4B3A-99B6-94D1C505D814}"/>
                  </a:ext>
                </a:extLst>
              </p:cNvPr>
              <p:cNvSpPr/>
              <p:nvPr/>
            </p:nvSpPr>
            <p:spPr>
              <a:xfrm>
                <a:off x="3965479" y="7304899"/>
                <a:ext cx="1327546" cy="137160"/>
              </a:xfrm>
              <a:prstGeom prst="rect">
                <a:avLst/>
              </a:prstGeom>
              <a:grp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i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ITAE Funded Activities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2111CBF6-0DA1-4145-8B8B-EB76734B0589}"/>
                  </a:ext>
                </a:extLst>
              </p:cNvPr>
              <p:cNvSpPr/>
              <p:nvPr/>
            </p:nvSpPr>
            <p:spPr>
              <a:xfrm>
                <a:off x="1226601" y="7304899"/>
                <a:ext cx="1327546" cy="137160"/>
              </a:xfrm>
              <a:prstGeom prst="rect">
                <a:avLst/>
              </a:prstGeom>
              <a:solidFill>
                <a:srgbClr val="FFC00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i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AFSC Funded Activities</a:t>
                </a: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BD10BBFB-5154-4E29-AA64-75566A17338A}"/>
                  </a:ext>
                </a:extLst>
              </p:cNvPr>
              <p:cNvSpPr/>
              <p:nvPr/>
            </p:nvSpPr>
            <p:spPr>
              <a:xfrm>
                <a:off x="5334917" y="7304899"/>
                <a:ext cx="1327546" cy="137160"/>
              </a:xfrm>
              <a:prstGeom prst="rect">
                <a:avLst/>
              </a:prstGeom>
              <a:solidFill>
                <a:srgbClr val="0000FF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i="1" dirty="0" smtClean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NPRB </a:t>
                </a:r>
                <a:r>
                  <a:rPr lang="en-US" sz="800" i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Proposal</a:t>
                </a:r>
              </a:p>
            </p:txBody>
          </p:sp>
          <p:sp>
            <p:nvSpPr>
              <p:cNvPr id="79" name="Diamond 78">
                <a:extLst>
                  <a:ext uri="{FF2B5EF4-FFF2-40B4-BE49-F238E27FC236}">
                    <a16:creationId xmlns:a16="http://schemas.microsoft.com/office/drawing/2014/main" id="{8FA03485-951C-497B-B185-6D263AC17B2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987921" y="7462151"/>
                <a:ext cx="85725" cy="120016"/>
              </a:xfrm>
              <a:prstGeom prst="diamond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en-US" sz="1100"/>
              </a:p>
            </p:txBody>
          </p:sp>
        </p:grpSp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6B884889-8AB1-48AF-92B2-624147B324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3845" y="5760900"/>
              <a:ext cx="5886476" cy="1738447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560868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106</Words>
  <Application>Microsoft Office PowerPoint</Application>
  <PresentationFormat>Widescreen</PresentationFormat>
  <Paragraphs>37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Calvin Mordy</dc:creator>
  <cp:lastModifiedBy>Calvin Mordy</cp:lastModifiedBy>
  <cp:revision>4</cp:revision>
  <dcterms:created xsi:type="dcterms:W3CDTF">2019-06-04T23:06:03Z</dcterms:created>
  <dcterms:modified xsi:type="dcterms:W3CDTF">2019-06-04T23:21:04Z</dcterms:modified>
</cp:coreProperties>
</file>

<file path=docProps/thumbnail.jpeg>
</file>